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3" name="Shape 6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9" name="Shape 6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5" name="Shape 7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1" name="Shape 8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7" name="Shape 8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3" name="Shape 9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ctrTitle"/>
          </p:nvPr>
        </p:nvSpPr>
        <p:spPr>
          <a:xfrm>
            <a:off x="2133600" y="1371600"/>
            <a:ext cx="64769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defRPr b="0" i="0" sz="5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defRPr b="0" i="0" sz="4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defRPr b="0" i="0" sz="4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defRPr b="0" i="0" sz="4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defRPr b="0" i="0" sz="4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defRPr b="0" i="0" sz="4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defRPr b="0" i="0" sz="4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defRPr b="0" i="0" sz="4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defRPr b="0" i="0" sz="4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" type="subTitle"/>
          </p:nvPr>
        </p:nvSpPr>
        <p:spPr>
          <a:xfrm>
            <a:off x="2133600" y="3733800"/>
            <a:ext cx="6476999" cy="1981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Noto Symbo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5240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•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•"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•"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•"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•"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•"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0" type="dt"/>
          </p:nvPr>
        </p:nvSpPr>
        <p:spPr>
          <a:xfrm>
            <a:off x="7086600" y="62484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1" type="ftr"/>
          </p:nvPr>
        </p:nvSpPr>
        <p:spPr>
          <a:xfrm>
            <a:off x="3810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2209800" y="6248400"/>
            <a:ext cx="12191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x="1524000" y="304800"/>
            <a:ext cx="7010400" cy="102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l">
              <a:spcBef>
                <a:spcPts val="0"/>
              </a:spcBef>
              <a:spcAft>
                <a:spcPts val="0"/>
              </a:spcAft>
              <a:defRPr sz="4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defRPr sz="4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l">
              <a:spcBef>
                <a:spcPts val="0"/>
              </a:spcBef>
              <a:spcAft>
                <a:spcPts val="0"/>
              </a:spcAft>
              <a:defRPr sz="4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l">
              <a:spcBef>
                <a:spcPts val="0"/>
              </a:spcBef>
              <a:spcAft>
                <a:spcPts val="0"/>
              </a:spcAft>
              <a:defRPr sz="4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l">
              <a:spcBef>
                <a:spcPts val="0"/>
              </a:spcBef>
              <a:spcAft>
                <a:spcPts val="0"/>
              </a:spcAft>
              <a:defRPr sz="4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L="457200" rtl="0" algn="l">
              <a:spcBef>
                <a:spcPts val="0"/>
              </a:spcBef>
              <a:spcAft>
                <a:spcPts val="0"/>
              </a:spcAft>
              <a:defRPr sz="4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L="914400" rtl="0" algn="l">
              <a:spcBef>
                <a:spcPts val="0"/>
              </a:spcBef>
              <a:spcAft>
                <a:spcPts val="0"/>
              </a:spcAft>
              <a:defRPr sz="4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L="1371600" rtl="0" algn="l">
              <a:spcBef>
                <a:spcPts val="0"/>
              </a:spcBef>
              <a:spcAft>
                <a:spcPts val="0"/>
              </a:spcAft>
              <a:defRPr sz="4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L="1828800" rtl="0" algn="l">
              <a:spcBef>
                <a:spcPts val="0"/>
              </a:spcBef>
              <a:spcAft>
                <a:spcPts val="0"/>
              </a:spcAft>
              <a:defRPr sz="4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457200" y="1524000"/>
            <a:ext cx="3962399" cy="4876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 sz="2800"/>
            </a:lvl1pPr>
            <a:lvl2pPr lvl="1" rtl="0">
              <a:spcBef>
                <a:spcPts val="0"/>
              </a:spcBef>
              <a:defRPr sz="2400"/>
            </a:lvl2pPr>
            <a:lvl3pPr lvl="2" rtl="0">
              <a:spcBef>
                <a:spcPts val="0"/>
              </a:spcBef>
              <a:defRPr sz="20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57" name="Shape 57"/>
          <p:cNvSpPr txBox="1"/>
          <p:nvPr>
            <p:ph idx="2" type="body"/>
          </p:nvPr>
        </p:nvSpPr>
        <p:spPr>
          <a:xfrm>
            <a:off x="4572000" y="1524000"/>
            <a:ext cx="3962399" cy="4876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 sz="2800"/>
            </a:lvl1pPr>
            <a:lvl2pPr lvl="1" rtl="0">
              <a:spcBef>
                <a:spcPts val="0"/>
              </a:spcBef>
              <a:defRPr sz="2400"/>
            </a:lvl2pPr>
            <a:lvl3pPr lvl="2" rtl="0">
              <a:spcBef>
                <a:spcPts val="0"/>
              </a:spcBef>
              <a:defRPr sz="20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 algn="l">
              <a:spcBef>
                <a:spcPts val="0"/>
              </a:spcBef>
              <a:defRPr b="1" sz="4000" cap="none"/>
            </a:lvl1pPr>
            <a:lvl2pPr lvl="1" rtl="0">
              <a:spcBef>
                <a:spcPts val="0"/>
              </a:spcBef>
              <a:defRPr sz="4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>
              <a:spcBef>
                <a:spcPts val="0"/>
              </a:spcBef>
              <a:defRPr sz="4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>
              <a:spcBef>
                <a:spcPts val="0"/>
              </a:spcBef>
              <a:defRPr sz="4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>
              <a:spcBef>
                <a:spcPts val="0"/>
              </a:spcBef>
              <a:defRPr sz="4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>
              <a:spcBef>
                <a:spcPts val="0"/>
              </a:spcBef>
              <a:defRPr sz="4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>
              <a:spcBef>
                <a:spcPts val="0"/>
              </a:spcBef>
              <a:defRPr sz="4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>
              <a:spcBef>
                <a:spcPts val="0"/>
              </a:spcBef>
              <a:defRPr sz="4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>
              <a:spcBef>
                <a:spcPts val="0"/>
              </a:spcBef>
              <a:defRPr sz="4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Font typeface="Arial"/>
              <a:buNone/>
              <a:defRPr sz="2000"/>
            </a:lvl1pPr>
            <a:lvl2pPr indent="0" lvl="1" marL="457200" rtl="0">
              <a:spcBef>
                <a:spcPts val="0"/>
              </a:spcBef>
              <a:buFont typeface="Arial"/>
              <a:buNone/>
              <a:defRPr sz="1800"/>
            </a:lvl2pPr>
            <a:lvl3pPr indent="0" lvl="2" marL="914400" rtl="0">
              <a:spcBef>
                <a:spcPts val="0"/>
              </a:spcBef>
              <a:buFont typeface="Arial"/>
              <a:buNone/>
              <a:defRPr sz="1600"/>
            </a:lvl3pPr>
            <a:lvl4pPr indent="0" lvl="3" marL="1371600" rtl="0">
              <a:spcBef>
                <a:spcPts val="0"/>
              </a:spcBef>
              <a:buFont typeface="Arial"/>
              <a:buNone/>
              <a:defRPr sz="1400"/>
            </a:lvl4pPr>
            <a:lvl5pPr indent="0" lvl="4" marL="1828800" rtl="0">
              <a:spcBef>
                <a:spcPts val="0"/>
              </a:spcBef>
              <a:buFont typeface="Arial"/>
              <a:buNone/>
              <a:defRPr sz="1400"/>
            </a:lvl5pPr>
            <a:lvl6pPr indent="0" lvl="5" marL="2286000" rtl="0">
              <a:spcBef>
                <a:spcPts val="0"/>
              </a:spcBef>
              <a:buFont typeface="Arial"/>
              <a:buNone/>
              <a:defRPr sz="1400"/>
            </a:lvl6pPr>
            <a:lvl7pPr indent="0" lvl="6" marL="2743200" rtl="0">
              <a:spcBef>
                <a:spcPts val="0"/>
              </a:spcBef>
              <a:buFont typeface="Arial"/>
              <a:buNone/>
              <a:defRPr sz="1400"/>
            </a:lvl7pPr>
            <a:lvl8pPr indent="0" lvl="7" marL="3200400" rtl="0">
              <a:spcBef>
                <a:spcPts val="0"/>
              </a:spcBef>
              <a:buFont typeface="Arial"/>
              <a:buNone/>
              <a:defRPr sz="1400"/>
            </a:lvl8pPr>
            <a:lvl9pPr indent="0" lvl="8" marL="3657600" rtl="0">
              <a:spcBef>
                <a:spcPts val="0"/>
              </a:spcBef>
              <a:buFont typeface="Arial"/>
              <a:buNone/>
              <a:defRPr sz="14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1524000" y="304800"/>
            <a:ext cx="7010400" cy="102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l">
              <a:spcBef>
                <a:spcPts val="0"/>
              </a:spcBef>
              <a:spcAft>
                <a:spcPts val="0"/>
              </a:spcAft>
              <a:defRPr sz="4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defRPr sz="4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l">
              <a:spcBef>
                <a:spcPts val="0"/>
              </a:spcBef>
              <a:spcAft>
                <a:spcPts val="0"/>
              </a:spcAft>
              <a:defRPr sz="4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l">
              <a:spcBef>
                <a:spcPts val="0"/>
              </a:spcBef>
              <a:spcAft>
                <a:spcPts val="0"/>
              </a:spcAft>
              <a:defRPr sz="4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l">
              <a:spcBef>
                <a:spcPts val="0"/>
              </a:spcBef>
              <a:spcAft>
                <a:spcPts val="0"/>
              </a:spcAft>
              <a:defRPr sz="4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L="457200" rtl="0" algn="l">
              <a:spcBef>
                <a:spcPts val="0"/>
              </a:spcBef>
              <a:spcAft>
                <a:spcPts val="0"/>
              </a:spcAft>
              <a:defRPr sz="4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L="914400" rtl="0" algn="l">
              <a:spcBef>
                <a:spcPts val="0"/>
              </a:spcBef>
              <a:spcAft>
                <a:spcPts val="0"/>
              </a:spcAft>
              <a:defRPr sz="4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L="1371600" rtl="0" algn="l">
              <a:spcBef>
                <a:spcPts val="0"/>
              </a:spcBef>
              <a:spcAft>
                <a:spcPts val="0"/>
              </a:spcAft>
              <a:defRPr sz="4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L="1828800" rtl="0" algn="l">
              <a:spcBef>
                <a:spcPts val="0"/>
              </a:spcBef>
              <a:spcAft>
                <a:spcPts val="0"/>
              </a:spcAft>
              <a:defRPr sz="4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457200" y="1524000"/>
            <a:ext cx="8077199" cy="4876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09550" lvl="0" marL="34290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Noto Symbol"/>
              <a:buChar char="•"/>
              <a:defRPr sz="3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52400" lvl="1" marL="742950" rtl="0" algn="l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2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•"/>
              <a:defRPr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•"/>
              <a:defRPr sz="2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•"/>
              <a:defRPr sz="2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•"/>
              <a:defRPr sz="2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•"/>
              <a:defRPr sz="2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•"/>
              <a:defRPr sz="2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 rot="5400000">
            <a:off x="4476749" y="2343150"/>
            <a:ext cx="6096000" cy="20192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l">
              <a:spcBef>
                <a:spcPts val="0"/>
              </a:spcBef>
              <a:spcAft>
                <a:spcPts val="0"/>
              </a:spcAft>
              <a:defRPr sz="4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defRPr sz="4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l">
              <a:spcBef>
                <a:spcPts val="0"/>
              </a:spcBef>
              <a:spcAft>
                <a:spcPts val="0"/>
              </a:spcAft>
              <a:defRPr sz="4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l">
              <a:spcBef>
                <a:spcPts val="0"/>
              </a:spcBef>
              <a:spcAft>
                <a:spcPts val="0"/>
              </a:spcAft>
              <a:defRPr sz="4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l">
              <a:spcBef>
                <a:spcPts val="0"/>
              </a:spcBef>
              <a:spcAft>
                <a:spcPts val="0"/>
              </a:spcAft>
              <a:defRPr sz="4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L="457200" rtl="0" algn="l">
              <a:spcBef>
                <a:spcPts val="0"/>
              </a:spcBef>
              <a:spcAft>
                <a:spcPts val="0"/>
              </a:spcAft>
              <a:defRPr sz="4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L="914400" rtl="0" algn="l">
              <a:spcBef>
                <a:spcPts val="0"/>
              </a:spcBef>
              <a:spcAft>
                <a:spcPts val="0"/>
              </a:spcAft>
              <a:defRPr sz="4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L="1371600" rtl="0" algn="l">
              <a:spcBef>
                <a:spcPts val="0"/>
              </a:spcBef>
              <a:spcAft>
                <a:spcPts val="0"/>
              </a:spcAft>
              <a:defRPr sz="4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L="1828800" rtl="0" algn="l">
              <a:spcBef>
                <a:spcPts val="0"/>
              </a:spcBef>
              <a:spcAft>
                <a:spcPts val="0"/>
              </a:spcAft>
              <a:defRPr sz="4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 rot="5400000">
            <a:off x="361949" y="400050"/>
            <a:ext cx="6096000" cy="590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09550" lvl="0" marL="34290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Noto Symbol"/>
              <a:buChar char="•"/>
              <a:defRPr sz="3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52400" lvl="1" marL="742950" rtl="0" algn="l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2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•"/>
              <a:defRPr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•"/>
              <a:defRPr sz="2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•"/>
              <a:defRPr sz="2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•"/>
              <a:defRPr sz="2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•"/>
              <a:defRPr sz="2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•"/>
              <a:defRPr sz="2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x="1524000" y="304800"/>
            <a:ext cx="7010400" cy="102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l">
              <a:spcBef>
                <a:spcPts val="0"/>
              </a:spcBef>
              <a:spcAft>
                <a:spcPts val="0"/>
              </a:spcAft>
              <a:defRPr sz="4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defRPr sz="4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l">
              <a:spcBef>
                <a:spcPts val="0"/>
              </a:spcBef>
              <a:spcAft>
                <a:spcPts val="0"/>
              </a:spcAft>
              <a:defRPr sz="4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l">
              <a:spcBef>
                <a:spcPts val="0"/>
              </a:spcBef>
              <a:spcAft>
                <a:spcPts val="0"/>
              </a:spcAft>
              <a:defRPr sz="4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l">
              <a:spcBef>
                <a:spcPts val="0"/>
              </a:spcBef>
              <a:spcAft>
                <a:spcPts val="0"/>
              </a:spcAft>
              <a:defRPr sz="4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L="457200" rtl="0" algn="l">
              <a:spcBef>
                <a:spcPts val="0"/>
              </a:spcBef>
              <a:spcAft>
                <a:spcPts val="0"/>
              </a:spcAft>
              <a:defRPr sz="4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L="914400" rtl="0" algn="l">
              <a:spcBef>
                <a:spcPts val="0"/>
              </a:spcBef>
              <a:spcAft>
                <a:spcPts val="0"/>
              </a:spcAft>
              <a:defRPr sz="4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L="1371600" rtl="0" algn="l">
              <a:spcBef>
                <a:spcPts val="0"/>
              </a:spcBef>
              <a:spcAft>
                <a:spcPts val="0"/>
              </a:spcAft>
              <a:defRPr sz="4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L="1828800" rtl="0" algn="l">
              <a:spcBef>
                <a:spcPts val="0"/>
              </a:spcBef>
              <a:spcAft>
                <a:spcPts val="0"/>
              </a:spcAft>
              <a:defRPr sz="4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" type="body"/>
          </p:nvPr>
        </p:nvSpPr>
        <p:spPr>
          <a:xfrm rot="5400000">
            <a:off x="2057400" y="-76199"/>
            <a:ext cx="4876799" cy="8077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09550" lvl="0" marL="34290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Noto Symbol"/>
              <a:buChar char="•"/>
              <a:defRPr sz="3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52400" lvl="1" marL="742950" rtl="0" algn="l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2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•"/>
              <a:defRPr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•"/>
              <a:defRPr sz="2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•"/>
              <a:defRPr sz="2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•"/>
              <a:defRPr sz="2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•"/>
              <a:defRPr sz="2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•"/>
              <a:defRPr sz="2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/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defRPr b="1" sz="2000"/>
            </a:lvl1pPr>
            <a:lvl2pPr lvl="1" rtl="0">
              <a:spcBef>
                <a:spcPts val="0"/>
              </a:spcBef>
              <a:defRPr sz="4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>
              <a:spcBef>
                <a:spcPts val="0"/>
              </a:spcBef>
              <a:defRPr sz="4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>
              <a:spcBef>
                <a:spcPts val="0"/>
              </a:spcBef>
              <a:defRPr sz="4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>
              <a:spcBef>
                <a:spcPts val="0"/>
              </a:spcBef>
              <a:defRPr sz="4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>
              <a:spcBef>
                <a:spcPts val="0"/>
              </a:spcBef>
              <a:defRPr sz="4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>
              <a:spcBef>
                <a:spcPts val="0"/>
              </a:spcBef>
              <a:defRPr sz="4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>
              <a:spcBef>
                <a:spcPts val="0"/>
              </a:spcBef>
              <a:defRPr sz="4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>
              <a:spcBef>
                <a:spcPts val="0"/>
              </a:spcBef>
              <a:defRPr sz="4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9" name="Shape 39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>
              <a:spcBef>
                <a:spcPts val="0"/>
              </a:spcBef>
              <a:buFont typeface="Arial"/>
              <a:buNone/>
              <a:defRPr sz="1400"/>
            </a:lvl1pPr>
            <a:lvl2pPr indent="0" lvl="1" marL="457200" rtl="0">
              <a:spcBef>
                <a:spcPts val="0"/>
              </a:spcBef>
              <a:buFont typeface="Arial"/>
              <a:buNone/>
              <a:defRPr sz="1200"/>
            </a:lvl2pPr>
            <a:lvl3pPr indent="0" lvl="2" marL="914400" rtl="0">
              <a:spcBef>
                <a:spcPts val="0"/>
              </a:spcBef>
              <a:buFont typeface="Arial"/>
              <a:buNone/>
              <a:defRPr sz="1000"/>
            </a:lvl3pPr>
            <a:lvl4pPr indent="0" lvl="3" marL="1371600" rtl="0">
              <a:spcBef>
                <a:spcPts val="0"/>
              </a:spcBef>
              <a:buFont typeface="Arial"/>
              <a:buNone/>
              <a:defRPr sz="900"/>
            </a:lvl4pPr>
            <a:lvl5pPr indent="0" lvl="4" marL="1828800" rtl="0">
              <a:spcBef>
                <a:spcPts val="0"/>
              </a:spcBef>
              <a:buFont typeface="Arial"/>
              <a:buNone/>
              <a:defRPr sz="900"/>
            </a:lvl5pPr>
            <a:lvl6pPr indent="0" lvl="5" marL="2286000" rtl="0">
              <a:spcBef>
                <a:spcPts val="0"/>
              </a:spcBef>
              <a:buFont typeface="Arial"/>
              <a:buNone/>
              <a:defRPr sz="900"/>
            </a:lvl6pPr>
            <a:lvl7pPr indent="0" lvl="6" marL="2743200" rtl="0">
              <a:spcBef>
                <a:spcPts val="0"/>
              </a:spcBef>
              <a:buFont typeface="Arial"/>
              <a:buNone/>
              <a:defRPr sz="900"/>
            </a:lvl7pPr>
            <a:lvl8pPr indent="0" lvl="7" marL="3200400" rtl="0">
              <a:spcBef>
                <a:spcPts val="0"/>
              </a:spcBef>
              <a:buFont typeface="Arial"/>
              <a:buNone/>
              <a:defRPr sz="900"/>
            </a:lvl8pPr>
            <a:lvl9pPr indent="0" lvl="8" marL="3657600" rtl="0">
              <a:spcBef>
                <a:spcPts val="0"/>
              </a:spcBef>
              <a:buFont typeface="Arial"/>
              <a:buNone/>
              <a:defRPr sz="900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defRPr b="1" sz="2000"/>
            </a:lvl1pPr>
            <a:lvl2pPr lvl="1" rtl="0">
              <a:spcBef>
                <a:spcPts val="0"/>
              </a:spcBef>
              <a:defRPr sz="4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>
              <a:spcBef>
                <a:spcPts val="0"/>
              </a:spcBef>
              <a:defRPr sz="4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>
              <a:spcBef>
                <a:spcPts val="0"/>
              </a:spcBef>
              <a:defRPr sz="4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>
              <a:spcBef>
                <a:spcPts val="0"/>
              </a:spcBef>
              <a:defRPr sz="4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>
              <a:spcBef>
                <a:spcPts val="0"/>
              </a:spcBef>
              <a:defRPr sz="4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>
              <a:spcBef>
                <a:spcPts val="0"/>
              </a:spcBef>
              <a:defRPr sz="4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>
              <a:spcBef>
                <a:spcPts val="0"/>
              </a:spcBef>
              <a:defRPr sz="4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>
              <a:spcBef>
                <a:spcPts val="0"/>
              </a:spcBef>
              <a:defRPr sz="4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 sz="3200"/>
            </a:lvl1pPr>
            <a:lvl2pPr lvl="1" rtl="0">
              <a:spcBef>
                <a:spcPts val="0"/>
              </a:spcBef>
              <a:defRPr sz="2800"/>
            </a:lvl2pPr>
            <a:lvl3pPr lvl="2" rtl="0">
              <a:spcBef>
                <a:spcPts val="0"/>
              </a:spcBef>
              <a:defRPr sz="2400"/>
            </a:lvl3pPr>
            <a:lvl4pPr lvl="3" rtl="0">
              <a:spcBef>
                <a:spcPts val="0"/>
              </a:spcBef>
              <a:defRPr sz="2000"/>
            </a:lvl4pPr>
            <a:lvl5pPr lvl="4" rtl="0">
              <a:spcBef>
                <a:spcPts val="0"/>
              </a:spcBef>
              <a:defRPr sz="2000"/>
            </a:lvl5pPr>
            <a:lvl6pPr lvl="5" rtl="0">
              <a:spcBef>
                <a:spcPts val="0"/>
              </a:spcBef>
              <a:defRPr sz="2000"/>
            </a:lvl6pPr>
            <a:lvl7pPr lvl="6" rtl="0">
              <a:spcBef>
                <a:spcPts val="0"/>
              </a:spcBef>
              <a:defRPr sz="2000"/>
            </a:lvl7pPr>
            <a:lvl8pPr lvl="7" rtl="0">
              <a:spcBef>
                <a:spcPts val="0"/>
              </a:spcBef>
              <a:defRPr sz="2000"/>
            </a:lvl8pPr>
            <a:lvl9pPr lvl="8" rtl="0">
              <a:spcBef>
                <a:spcPts val="0"/>
              </a:spcBef>
              <a:defRPr sz="2000"/>
            </a:lvl9pPr>
          </a:lstStyle>
          <a:p/>
        </p:txBody>
      </p:sp>
      <p:sp>
        <p:nvSpPr>
          <p:cNvPr id="44" name="Shape 44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>
              <a:spcBef>
                <a:spcPts val="0"/>
              </a:spcBef>
              <a:buFont typeface="Arial"/>
              <a:buNone/>
              <a:defRPr sz="1400"/>
            </a:lvl1pPr>
            <a:lvl2pPr indent="0" lvl="1" marL="457200" rtl="0">
              <a:spcBef>
                <a:spcPts val="0"/>
              </a:spcBef>
              <a:buFont typeface="Arial"/>
              <a:buNone/>
              <a:defRPr sz="1200"/>
            </a:lvl2pPr>
            <a:lvl3pPr indent="0" lvl="2" marL="914400" rtl="0">
              <a:spcBef>
                <a:spcPts val="0"/>
              </a:spcBef>
              <a:buFont typeface="Arial"/>
              <a:buNone/>
              <a:defRPr sz="1000"/>
            </a:lvl3pPr>
            <a:lvl4pPr indent="0" lvl="3" marL="1371600" rtl="0">
              <a:spcBef>
                <a:spcPts val="0"/>
              </a:spcBef>
              <a:buFont typeface="Arial"/>
              <a:buNone/>
              <a:defRPr sz="900"/>
            </a:lvl4pPr>
            <a:lvl5pPr indent="0" lvl="4" marL="1828800" rtl="0">
              <a:spcBef>
                <a:spcPts val="0"/>
              </a:spcBef>
              <a:buFont typeface="Arial"/>
              <a:buNone/>
              <a:defRPr sz="900"/>
            </a:lvl5pPr>
            <a:lvl6pPr indent="0" lvl="5" marL="2286000" rtl="0">
              <a:spcBef>
                <a:spcPts val="0"/>
              </a:spcBef>
              <a:buFont typeface="Arial"/>
              <a:buNone/>
              <a:defRPr sz="900"/>
            </a:lvl6pPr>
            <a:lvl7pPr indent="0" lvl="6" marL="2743200" rtl="0">
              <a:spcBef>
                <a:spcPts val="0"/>
              </a:spcBef>
              <a:buFont typeface="Arial"/>
              <a:buNone/>
              <a:defRPr sz="900"/>
            </a:lvl7pPr>
            <a:lvl8pPr indent="0" lvl="7" marL="3200400" rtl="0">
              <a:spcBef>
                <a:spcPts val="0"/>
              </a:spcBef>
              <a:buFont typeface="Arial"/>
              <a:buNone/>
              <a:defRPr sz="900"/>
            </a:lvl8pPr>
            <a:lvl9pPr indent="0" lvl="8" marL="3657600" rtl="0">
              <a:spcBef>
                <a:spcPts val="0"/>
              </a:spcBef>
              <a:buFont typeface="Arial"/>
              <a:buNone/>
              <a:defRPr sz="900"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1524000" y="304800"/>
            <a:ext cx="7010400" cy="102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l">
              <a:spcBef>
                <a:spcPts val="0"/>
              </a:spcBef>
              <a:spcAft>
                <a:spcPts val="0"/>
              </a:spcAft>
              <a:defRPr sz="4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defRPr sz="4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l">
              <a:spcBef>
                <a:spcPts val="0"/>
              </a:spcBef>
              <a:spcAft>
                <a:spcPts val="0"/>
              </a:spcAft>
              <a:defRPr sz="4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l">
              <a:spcBef>
                <a:spcPts val="0"/>
              </a:spcBef>
              <a:spcAft>
                <a:spcPts val="0"/>
              </a:spcAft>
              <a:defRPr sz="4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l">
              <a:spcBef>
                <a:spcPts val="0"/>
              </a:spcBef>
              <a:spcAft>
                <a:spcPts val="0"/>
              </a:spcAft>
              <a:defRPr sz="4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L="457200" rtl="0" algn="l">
              <a:spcBef>
                <a:spcPts val="0"/>
              </a:spcBef>
              <a:spcAft>
                <a:spcPts val="0"/>
              </a:spcAft>
              <a:defRPr sz="4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L="914400" rtl="0" algn="l">
              <a:spcBef>
                <a:spcPts val="0"/>
              </a:spcBef>
              <a:spcAft>
                <a:spcPts val="0"/>
              </a:spcAft>
              <a:defRPr sz="4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L="1371600" rtl="0" algn="l">
              <a:spcBef>
                <a:spcPts val="0"/>
              </a:spcBef>
              <a:spcAft>
                <a:spcPts val="0"/>
              </a:spcAft>
              <a:defRPr sz="4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L="1828800" rtl="0" algn="l">
              <a:spcBef>
                <a:spcPts val="0"/>
              </a:spcBef>
              <a:spcAft>
                <a:spcPts val="0"/>
              </a:spcAft>
              <a:defRPr sz="4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 sz="4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>
              <a:spcBef>
                <a:spcPts val="0"/>
              </a:spcBef>
              <a:defRPr sz="4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>
              <a:spcBef>
                <a:spcPts val="0"/>
              </a:spcBef>
              <a:defRPr sz="4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>
              <a:spcBef>
                <a:spcPts val="0"/>
              </a:spcBef>
              <a:defRPr sz="4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>
              <a:spcBef>
                <a:spcPts val="0"/>
              </a:spcBef>
              <a:defRPr sz="4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>
              <a:spcBef>
                <a:spcPts val="0"/>
              </a:spcBef>
              <a:defRPr sz="4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>
              <a:spcBef>
                <a:spcPts val="0"/>
              </a:spcBef>
              <a:defRPr sz="4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>
              <a:spcBef>
                <a:spcPts val="0"/>
              </a:spcBef>
              <a:defRPr sz="4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Font typeface="Arial"/>
              <a:buNone/>
              <a:defRPr b="1" sz="2400"/>
            </a:lvl1pPr>
            <a:lvl2pPr indent="0" lvl="1" marL="457200" rtl="0">
              <a:spcBef>
                <a:spcPts val="0"/>
              </a:spcBef>
              <a:buFont typeface="Arial"/>
              <a:buNone/>
              <a:defRPr b="1" sz="2000"/>
            </a:lvl2pPr>
            <a:lvl3pPr indent="0" lvl="2" marL="914400" rtl="0">
              <a:spcBef>
                <a:spcPts val="0"/>
              </a:spcBef>
              <a:buFont typeface="Arial"/>
              <a:buNone/>
              <a:defRPr b="1" sz="1800"/>
            </a:lvl3pPr>
            <a:lvl4pPr indent="0" lvl="3" marL="1371600" rtl="0">
              <a:spcBef>
                <a:spcPts val="0"/>
              </a:spcBef>
              <a:buFont typeface="Arial"/>
              <a:buNone/>
              <a:defRPr b="1" sz="1600"/>
            </a:lvl4pPr>
            <a:lvl5pPr indent="0" lvl="4" marL="1828800" rtl="0">
              <a:spcBef>
                <a:spcPts val="0"/>
              </a:spcBef>
              <a:buFont typeface="Arial"/>
              <a:buNone/>
              <a:defRPr b="1" sz="1600"/>
            </a:lvl5pPr>
            <a:lvl6pPr indent="0" lvl="5" marL="2286000" rtl="0">
              <a:spcBef>
                <a:spcPts val="0"/>
              </a:spcBef>
              <a:buFont typeface="Arial"/>
              <a:buNone/>
              <a:defRPr b="1" sz="1600"/>
            </a:lvl6pPr>
            <a:lvl7pPr indent="0" lvl="6" marL="2743200" rtl="0">
              <a:spcBef>
                <a:spcPts val="0"/>
              </a:spcBef>
              <a:buFont typeface="Arial"/>
              <a:buNone/>
              <a:defRPr b="1" sz="1600"/>
            </a:lvl7pPr>
            <a:lvl8pPr indent="0" lvl="7" marL="3200400" rtl="0">
              <a:spcBef>
                <a:spcPts val="0"/>
              </a:spcBef>
              <a:buFont typeface="Arial"/>
              <a:buNone/>
              <a:defRPr b="1" sz="1600"/>
            </a:lvl8pPr>
            <a:lvl9pPr indent="0" lvl="8" marL="3657600" rtl="0">
              <a:spcBef>
                <a:spcPts val="0"/>
              </a:spcBef>
              <a:buFont typeface="Arial"/>
              <a:buNone/>
              <a:defRPr b="1" sz="1600"/>
            </a:lvl9pPr>
          </a:lstStyle>
          <a:p/>
        </p:txBody>
      </p:sp>
      <p:sp>
        <p:nvSpPr>
          <p:cNvPr id="51" name="Shape 51"/>
          <p:cNvSpPr txBox="1"/>
          <p:nvPr>
            <p:ph idx="2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 sz="24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600"/>
            </a:lvl4pPr>
            <a:lvl5pPr lvl="4" rtl="0">
              <a:spcBef>
                <a:spcPts val="0"/>
              </a:spcBef>
              <a:defRPr sz="1600"/>
            </a:lvl5pPr>
            <a:lvl6pPr lvl="5" rtl="0">
              <a:spcBef>
                <a:spcPts val="0"/>
              </a:spcBef>
              <a:defRPr sz="1600"/>
            </a:lvl6pPr>
            <a:lvl7pPr lvl="6" rtl="0">
              <a:spcBef>
                <a:spcPts val="0"/>
              </a:spcBef>
              <a:defRPr sz="1600"/>
            </a:lvl7pPr>
            <a:lvl8pPr lvl="7" rtl="0">
              <a:spcBef>
                <a:spcPts val="0"/>
              </a:spcBef>
              <a:defRPr sz="1600"/>
            </a:lvl8pPr>
            <a:lvl9pPr lvl="8" rtl="0">
              <a:spcBef>
                <a:spcPts val="0"/>
              </a:spcBef>
              <a:defRPr sz="1600"/>
            </a:lvl9pPr>
          </a:lstStyle>
          <a:p/>
        </p:txBody>
      </p:sp>
      <p:sp>
        <p:nvSpPr>
          <p:cNvPr id="52" name="Shape 52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Font typeface="Arial"/>
              <a:buNone/>
              <a:defRPr b="1" sz="2400"/>
            </a:lvl1pPr>
            <a:lvl2pPr indent="0" lvl="1" marL="457200" rtl="0">
              <a:spcBef>
                <a:spcPts val="0"/>
              </a:spcBef>
              <a:buFont typeface="Arial"/>
              <a:buNone/>
              <a:defRPr b="1" sz="2000"/>
            </a:lvl2pPr>
            <a:lvl3pPr indent="0" lvl="2" marL="914400" rtl="0">
              <a:spcBef>
                <a:spcPts val="0"/>
              </a:spcBef>
              <a:buFont typeface="Arial"/>
              <a:buNone/>
              <a:defRPr b="1" sz="1800"/>
            </a:lvl3pPr>
            <a:lvl4pPr indent="0" lvl="3" marL="1371600" rtl="0">
              <a:spcBef>
                <a:spcPts val="0"/>
              </a:spcBef>
              <a:buFont typeface="Arial"/>
              <a:buNone/>
              <a:defRPr b="1" sz="1600"/>
            </a:lvl4pPr>
            <a:lvl5pPr indent="0" lvl="4" marL="1828800" rtl="0">
              <a:spcBef>
                <a:spcPts val="0"/>
              </a:spcBef>
              <a:buFont typeface="Arial"/>
              <a:buNone/>
              <a:defRPr b="1" sz="1600"/>
            </a:lvl5pPr>
            <a:lvl6pPr indent="0" lvl="5" marL="2286000" rtl="0">
              <a:spcBef>
                <a:spcPts val="0"/>
              </a:spcBef>
              <a:buFont typeface="Arial"/>
              <a:buNone/>
              <a:defRPr b="1" sz="1600"/>
            </a:lvl6pPr>
            <a:lvl7pPr indent="0" lvl="6" marL="2743200" rtl="0">
              <a:spcBef>
                <a:spcPts val="0"/>
              </a:spcBef>
              <a:buFont typeface="Arial"/>
              <a:buNone/>
              <a:defRPr b="1" sz="1600"/>
            </a:lvl7pPr>
            <a:lvl8pPr indent="0" lvl="7" marL="3200400" rtl="0">
              <a:spcBef>
                <a:spcPts val="0"/>
              </a:spcBef>
              <a:buFont typeface="Arial"/>
              <a:buNone/>
              <a:defRPr b="1" sz="1600"/>
            </a:lvl8pPr>
            <a:lvl9pPr indent="0" lvl="8" marL="3657600" rtl="0">
              <a:spcBef>
                <a:spcPts val="0"/>
              </a:spcBef>
              <a:buFont typeface="Arial"/>
              <a:buNone/>
              <a:defRPr b="1" sz="1600"/>
            </a:lvl9pPr>
          </a:lstStyle>
          <a:p/>
        </p:txBody>
      </p:sp>
      <p:sp>
        <p:nvSpPr>
          <p:cNvPr id="53" name="Shape 53"/>
          <p:cNvSpPr txBox="1"/>
          <p:nvPr>
            <p:ph idx="4" type="body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 sz="24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600"/>
            </a:lvl4pPr>
            <a:lvl5pPr lvl="4" rtl="0">
              <a:spcBef>
                <a:spcPts val="0"/>
              </a:spcBef>
              <a:defRPr sz="1600"/>
            </a:lvl5pPr>
            <a:lvl6pPr lvl="5" rtl="0">
              <a:spcBef>
                <a:spcPts val="0"/>
              </a:spcBef>
              <a:defRPr sz="1600"/>
            </a:lvl6pPr>
            <a:lvl7pPr lvl="6" rtl="0">
              <a:spcBef>
                <a:spcPts val="0"/>
              </a:spcBef>
              <a:defRPr sz="1600"/>
            </a:lvl7pPr>
            <a:lvl8pPr lvl="7" rtl="0">
              <a:spcBef>
                <a:spcPts val="0"/>
              </a:spcBef>
              <a:defRPr sz="1600"/>
            </a:lvl8pPr>
            <a:lvl9pPr lvl="8" rtl="0">
              <a:spcBef>
                <a:spcPts val="0"/>
              </a:spcBef>
              <a:defRPr sz="16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11" Type="http://schemas.openxmlformats.org/officeDocument/2006/relationships/theme" Target="../theme/theme2.xml"/><Relationship Id="rId10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0.xml"/><Relationship Id="rId5" Type="http://schemas.openxmlformats.org/officeDocument/2006/relationships/slideLayout" Target="../slideLayouts/slideLayout6.xml"/><Relationship Id="rId6" Type="http://schemas.openxmlformats.org/officeDocument/2006/relationships/slideLayout" Target="../slideLayouts/slideLayout7.xml"/><Relationship Id="rId7" Type="http://schemas.openxmlformats.org/officeDocument/2006/relationships/slideLayout" Target="../slideLayouts/slideLayout8.xml"/><Relationship Id="rId8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hape 6"/>
          <p:cNvCxnSpPr/>
          <p:nvPr/>
        </p:nvCxnSpPr>
        <p:spPr>
          <a:xfrm>
            <a:off x="1905000" y="1219200"/>
            <a:ext cx="0" cy="2057400"/>
          </a:xfrm>
          <a:prstGeom prst="straightConnector1">
            <a:avLst/>
          </a:prstGeom>
          <a:noFill/>
          <a:ln cap="flat" cmpd="sng" w="34925">
            <a:solidFill>
              <a:schemeClr val="dk2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7" name="Shape 7"/>
          <p:cNvSpPr/>
          <p:nvPr/>
        </p:nvSpPr>
        <p:spPr>
          <a:xfrm>
            <a:off x="163511" y="2103436"/>
            <a:ext cx="347662" cy="347662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Shape 8"/>
          <p:cNvSpPr/>
          <p:nvPr/>
        </p:nvSpPr>
        <p:spPr>
          <a:xfrm>
            <a:off x="739775" y="2105025"/>
            <a:ext cx="349250" cy="34766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Shape 9"/>
          <p:cNvSpPr/>
          <p:nvPr/>
        </p:nvSpPr>
        <p:spPr>
          <a:xfrm>
            <a:off x="1317625" y="2105025"/>
            <a:ext cx="347662" cy="34766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Shape 10"/>
          <p:cNvSpPr txBox="1"/>
          <p:nvPr>
            <p:ph type="title"/>
          </p:nvPr>
        </p:nvSpPr>
        <p:spPr>
          <a:xfrm>
            <a:off x="1524000" y="304800"/>
            <a:ext cx="7010400" cy="102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defRPr b="0" i="0" sz="4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defRPr b="0" i="0" sz="4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defRPr b="0" i="0" sz="4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defRPr b="0" i="0" sz="4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defRPr b="0" i="0" sz="4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defRPr b="0" i="0" sz="4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defRPr b="0" i="0" sz="4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defRPr b="0" i="0" sz="4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defRPr b="0" i="0" sz="4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" type="body"/>
          </p:nvPr>
        </p:nvSpPr>
        <p:spPr>
          <a:xfrm>
            <a:off x="457200" y="1524000"/>
            <a:ext cx="8077199" cy="4876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09550" lvl="0" marL="3429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Noto Symbol"/>
              <a:buChar char="•"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5240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•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•"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•"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•"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•"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•"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0" type="dt"/>
          </p:nvPr>
        </p:nvSpPr>
        <p:spPr>
          <a:xfrm>
            <a:off x="7086600" y="62484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1" type="ftr"/>
          </p:nvPr>
        </p:nvSpPr>
        <p:spPr>
          <a:xfrm>
            <a:off x="3810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2209800" y="6248400"/>
            <a:ext cx="12191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1524000" y="304800"/>
            <a:ext cx="7010400" cy="102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defRPr b="0" i="0" sz="4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defRPr b="0" i="0" sz="4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defRPr b="0" i="0" sz="4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defRPr b="0" i="0" sz="4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defRPr b="0" i="0" sz="4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defRPr b="0" i="0" sz="4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defRPr b="0" i="0" sz="4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defRPr b="0" i="0" sz="4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defRPr b="0" i="0" sz="4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457200" y="1524000"/>
            <a:ext cx="8077199" cy="4876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09550" lvl="0" marL="3429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Noto Symbol"/>
              <a:buChar char="•"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5240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•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•"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•"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•"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•"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•"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id="24" name="Shape 24"/>
          <p:cNvCxnSpPr/>
          <p:nvPr/>
        </p:nvCxnSpPr>
        <p:spPr>
          <a:xfrm rot="10800000">
            <a:off x="1371600" y="304800"/>
            <a:ext cx="0" cy="1066799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5" name="Shape 25"/>
          <p:cNvSpPr/>
          <p:nvPr/>
        </p:nvSpPr>
        <p:spPr>
          <a:xfrm>
            <a:off x="152400" y="838200"/>
            <a:ext cx="228600" cy="2286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Shape 26"/>
          <p:cNvSpPr/>
          <p:nvPr/>
        </p:nvSpPr>
        <p:spPr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Shape 27"/>
          <p:cNvSpPr/>
          <p:nvPr/>
        </p:nvSpPr>
        <p:spPr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ctrTitle"/>
          </p:nvPr>
        </p:nvSpPr>
        <p:spPr>
          <a:xfrm>
            <a:off x="2133600" y="1371600"/>
            <a:ext cx="64769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5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 Romanticismo</a:t>
            </a:r>
          </a:p>
        </p:txBody>
      </p:sp>
      <p:sp>
        <p:nvSpPr>
          <p:cNvPr id="66" name="Shape 66"/>
          <p:cNvSpPr txBox="1"/>
          <p:nvPr>
            <p:ph idx="1" type="subTitle"/>
          </p:nvPr>
        </p:nvSpPr>
        <p:spPr>
          <a:xfrm>
            <a:off x="2133600" y="3733800"/>
            <a:ext cx="6476999" cy="1981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ymbol"/>
              <a:buNone/>
            </a:pPr>
            <a:r>
              <a:rPr b="0" i="0" lang="en-US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El Siglo XIX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1524000" y="304800"/>
            <a:ext cx="7010400" cy="102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4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El Contexto Histórico</a:t>
            </a:r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457200" y="1524000"/>
            <a:ext cx="8077199" cy="4876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ymbol"/>
              <a:buChar char="•"/>
            </a:pPr>
            <a:r>
              <a:rPr b="0" i="0" lang="en-US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La Guerra de Independencia de España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ymbol"/>
              <a:buChar char="●"/>
            </a:pPr>
            <a:r>
              <a:rPr b="0" i="0" lang="en-US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En contra de los franceses</a:t>
            </a:r>
          </a:p>
          <a:p>
            <a:pPr indent="-2286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Los intelectuales fueron exiliados y cuando regresan a España traen consigo las ideas de las cuales nacen el romanticismo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ymbol"/>
              <a:buChar char="•"/>
            </a:pPr>
            <a:r>
              <a:rPr b="0" i="0" lang="en-US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Hacen una constitución que otorga todos los mismos derechos a todos los hombres.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ymbol"/>
              <a:buChar char="•"/>
            </a:pPr>
            <a:r>
              <a:rPr b="0" i="0" lang="en-US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Gran inestabilidad política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ymbol"/>
              <a:buChar char="●"/>
            </a:pPr>
            <a:r>
              <a:rPr b="0" i="0" lang="en-US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Las guerras carlistas (liberales vs. tradicionalistas)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1524000" y="304800"/>
            <a:ext cx="7010400" cy="102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4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El Contexto Histórico</a:t>
            </a:r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457200" y="1524000"/>
            <a:ext cx="8077199" cy="4876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ymbol"/>
              <a:buChar char="•"/>
            </a:pPr>
            <a:r>
              <a:rPr b="0" i="0" lang="en-US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En las Américas: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ymbol"/>
              <a:buChar char="●"/>
            </a:pPr>
            <a:r>
              <a:rPr b="0" i="0" lang="en-US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Comienzan los movimientos que les llevan a las colonias hacia su independencia</a:t>
            </a:r>
          </a:p>
          <a:p>
            <a:pPr indent="-2286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Padre Miguel Hidalgo</a:t>
            </a:r>
          </a:p>
          <a:p>
            <a:pPr indent="-2286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Simón Bolívar</a:t>
            </a:r>
          </a:p>
          <a:p>
            <a:pPr indent="-2286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José de San Martín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ymbol"/>
              <a:buChar char="●"/>
            </a:pPr>
            <a:r>
              <a:rPr b="0" i="0" lang="en-US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Siguen muchos años de guerra, pobreza, dictadores y golpes de estado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>
            <a:off x="1524000" y="304800"/>
            <a:ext cx="7010400" cy="102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4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El Romanticismo</a:t>
            </a:r>
          </a:p>
        </p:txBody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457200" y="1524000"/>
            <a:ext cx="8077199" cy="4876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ymbol"/>
              <a:buChar char="•"/>
            </a:pPr>
            <a:r>
              <a:rPr b="0" i="0" lang="en-US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Un movimiento cultural europeo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ymbol"/>
              <a:buChar char="•"/>
            </a:pPr>
            <a:r>
              <a:rPr b="0" i="0" lang="en-US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El espíritu romántico proclama la liberación frente a las leyes sociales, la pasión, el instinto y la expresión de las emociones como derechos individuales.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ymbol"/>
              <a:buChar char="•"/>
            </a:pPr>
            <a:r>
              <a:rPr b="0" i="0" lang="en-US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Se disminuye lo natural y espontáneo, lo popular y folklórico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ymbol"/>
              <a:buChar char="•"/>
            </a:pPr>
            <a:r>
              <a:rPr b="0" i="0" lang="en-US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Se exalta la imaginación sobre la razón, lo fantástico sobre lo real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ymbol"/>
              <a:buNone/>
            </a:pPr>
            <a:r>
              <a:t/>
            </a:r>
            <a:endParaRPr b="0" i="0" sz="2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ymbol"/>
              <a:buNone/>
            </a:pPr>
            <a:r>
              <a:t/>
            </a:r>
            <a:endParaRPr b="0" i="0" sz="2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x="1524000" y="304800"/>
            <a:ext cx="7010400" cy="102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4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El Romanticismo</a:t>
            </a:r>
          </a:p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457200" y="1524000"/>
            <a:ext cx="8077199" cy="4876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ymbol"/>
              <a:buChar char="•"/>
            </a:pPr>
            <a:r>
              <a:rPr b="0" i="0" lang="en-US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Es escapar a un mundo exótico y lejano, con un telón de fondo de ruinas.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ymbol"/>
              <a:buChar char="•"/>
            </a:pPr>
            <a:r>
              <a:rPr b="0" i="0" lang="en-US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Surge una nostalgia hacia el pasado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ymbol"/>
              <a:buChar char="•"/>
            </a:pPr>
            <a:r>
              <a:rPr b="0" i="0" lang="en-US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Sirve para despreciar o criticar el mundo al exaltar figuras antisociales como el pirata, el mendigo o el Don Juan.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ymbol"/>
              <a:buChar char="●"/>
            </a:pPr>
            <a:r>
              <a:rPr b="0" i="0" lang="en-US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Personas que rompen el orden establecido, los morales y las limitaciones de la sociedad.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ymbol"/>
              <a:buChar char="•"/>
            </a:pPr>
            <a:r>
              <a:rPr b="0" i="0" lang="en-US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Busca el amor imposible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x="1524000" y="304800"/>
            <a:ext cx="7010400" cy="102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4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El Romanticismo</a:t>
            </a:r>
          </a:p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457200" y="1524000"/>
            <a:ext cx="8077199" cy="4876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ymbol"/>
              <a:buChar char="•"/>
            </a:pPr>
            <a:r>
              <a:rPr b="0" i="0" lang="en-US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Se opone una sociedad estrecha y llena de prejuicios.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ymbol"/>
              <a:buChar char="•"/>
            </a:pPr>
            <a:r>
              <a:rPr b="0" i="0" lang="en-US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Los héroes se frustran cuando no pueden realizar sus sueños y tienen que vivir en un mundo que está en contra de sus ideas.</a:t>
            </a:r>
          </a:p>
          <a:p>
            <a:pPr indent="-342900" lvl="0" marL="3429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ymbol"/>
              <a:buNone/>
            </a:pPr>
            <a:r>
              <a:t/>
            </a:r>
            <a:endParaRPr b="0" i="0" sz="30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1_Echo">
  <a:themeElements>
    <a:clrScheme name="Echo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Echo">
  <a:themeElements>
    <a:clrScheme name="Echo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