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</p:sldIdLst>
  <p:sldSz cy="5143500" cx="9144000"/>
  <p:notesSz cx="6858000" cy="9144000"/>
  <p:embeddedFontLst>
    <p:embeddedFont>
      <p:font typeface="Playfair Display"/>
      <p:regular r:id="rId11"/>
      <p:bold r:id="rId12"/>
      <p:italic r:id="rId13"/>
      <p:boldItalic r:id="rId14"/>
    </p:embeddedFont>
    <p:embeddedFont>
      <p:font typeface="Montserrat"/>
      <p:regular r:id="rId15"/>
      <p:bold r:id="rId16"/>
    </p:embeddedFont>
    <p:embeddedFont>
      <p:font typeface="Oswald"/>
      <p:regular r:id="rId17"/>
      <p:bold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PlayfairDisplay-regular.fntdata"/><Relationship Id="rId10" Type="http://schemas.openxmlformats.org/officeDocument/2006/relationships/slide" Target="slides/slide6.xml"/><Relationship Id="rId13" Type="http://schemas.openxmlformats.org/officeDocument/2006/relationships/font" Target="fonts/PlayfairDisplay-italic.fntdata"/><Relationship Id="rId12" Type="http://schemas.openxmlformats.org/officeDocument/2006/relationships/font" Target="fonts/PlayfairDisplay-bold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Montserrat-regular.fntdata"/><Relationship Id="rId14" Type="http://schemas.openxmlformats.org/officeDocument/2006/relationships/font" Target="fonts/PlayfairDisplay-boldItalic.fntdata"/><Relationship Id="rId17" Type="http://schemas.openxmlformats.org/officeDocument/2006/relationships/font" Target="fonts/Oswald-regular.fntdata"/><Relationship Id="rId16" Type="http://schemas.openxmlformats.org/officeDocument/2006/relationships/font" Target="fonts/Montserrat-bold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18" Type="http://schemas.openxmlformats.org/officeDocument/2006/relationships/font" Target="fonts/Oswald-bold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Shape 5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Shape 6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Shape 6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Shape 7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Shape 8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Shape 8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4286250" y="0"/>
            <a:ext cx="72300" cy="514349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" name="Shape 11"/>
          <p:cNvSpPr/>
          <p:nvPr/>
        </p:nvSpPr>
        <p:spPr>
          <a:xfrm>
            <a:off x="4358475" y="0"/>
            <a:ext cx="3853199" cy="514349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" name="Shape 12"/>
          <p:cNvSpPr txBox="1"/>
          <p:nvPr>
            <p:ph type="ctr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buFont typeface="Playfair Display"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buSzPct val="100000"/>
              <a:buFont typeface="Playfair Display"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spcBef>
                <a:spcPts val="0"/>
              </a:spcBef>
              <a:buSzPct val="100000"/>
              <a:buFont typeface="Playfair Display"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spcBef>
                <a:spcPts val="0"/>
              </a:spcBef>
              <a:buSzPct val="100000"/>
              <a:buFont typeface="Playfair Display"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spcBef>
                <a:spcPts val="0"/>
              </a:spcBef>
              <a:buSzPct val="100000"/>
              <a:buFont typeface="Playfair Display"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spcBef>
                <a:spcPts val="0"/>
              </a:spcBef>
              <a:buSzPct val="100000"/>
              <a:buFont typeface="Playfair Display"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spcBef>
                <a:spcPts val="0"/>
              </a:spcBef>
              <a:buSzPct val="100000"/>
              <a:buFont typeface="Playfair Display"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spcBef>
                <a:spcPts val="0"/>
              </a:spcBef>
              <a:buSzPct val="100000"/>
              <a:buFont typeface="Playfair Display"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buSzPct val="100000"/>
              <a:buFont typeface="Playfair Display"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" type="subTitle"/>
          </p:nvPr>
        </p:nvSpPr>
        <p:spPr>
          <a:xfrm>
            <a:off x="344250" y="3550650"/>
            <a:ext cx="4910100" cy="577799"/>
          </a:xfrm>
          <a:prstGeom prst="rect">
            <a:avLst/>
          </a:prstGeom>
          <a:solidFill>
            <a:schemeClr val="dk2"/>
          </a:solidFill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2" type="sldNum"/>
          </p:nvPr>
        </p:nvSpPr>
        <p:spPr>
          <a:xfrm>
            <a:off x="8497999" y="4688758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type="title"/>
          </p:nvPr>
        </p:nvSpPr>
        <p:spPr>
          <a:xfrm>
            <a:off x="311700" y="999925"/>
            <a:ext cx="8520599" cy="21461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buFont typeface="Montserrat"/>
              <a:defRPr sz="140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spcBef>
                <a:spcPts val="0"/>
              </a:spcBef>
              <a:buSzPct val="100000"/>
              <a:buFont typeface="Montserrat"/>
              <a:defRPr sz="14000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spcBef>
                <a:spcPts val="0"/>
              </a:spcBef>
              <a:buSzPct val="100000"/>
              <a:buFont typeface="Montserrat"/>
              <a:defRPr sz="14000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spcBef>
                <a:spcPts val="0"/>
              </a:spcBef>
              <a:buSzPct val="100000"/>
              <a:buFont typeface="Montserrat"/>
              <a:defRPr sz="14000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spcBef>
                <a:spcPts val="0"/>
              </a:spcBef>
              <a:buSzPct val="100000"/>
              <a:buFont typeface="Montserrat"/>
              <a:defRPr sz="14000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spcBef>
                <a:spcPts val="0"/>
              </a:spcBef>
              <a:buSzPct val="100000"/>
              <a:buFont typeface="Montserrat"/>
              <a:defRPr sz="14000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spcBef>
                <a:spcPts val="0"/>
              </a:spcBef>
              <a:buSzPct val="100000"/>
              <a:buFont typeface="Montserrat"/>
              <a:defRPr sz="14000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spcBef>
                <a:spcPts val="0"/>
              </a:spcBef>
              <a:buSzPct val="100000"/>
              <a:buFont typeface="Montserrat"/>
              <a:defRPr sz="14000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spcBef>
                <a:spcPts val="0"/>
              </a:spcBef>
              <a:buSzPct val="100000"/>
              <a:buFont typeface="Montserrat"/>
              <a:defRPr sz="140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0" name="Shape 50"/>
          <p:cNvSpPr txBox="1"/>
          <p:nvPr>
            <p:ph idx="1" type="body"/>
          </p:nvPr>
        </p:nvSpPr>
        <p:spPr>
          <a:xfrm>
            <a:off x="311700" y="3228425"/>
            <a:ext cx="8520599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51" name="Shape 51"/>
          <p:cNvSpPr txBox="1"/>
          <p:nvPr>
            <p:ph idx="12" type="sldNum"/>
          </p:nvPr>
        </p:nvSpPr>
        <p:spPr>
          <a:xfrm>
            <a:off x="8497999" y="4688758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/>
          <p:nvPr>
            <p:ph idx="12" type="sldNum"/>
          </p:nvPr>
        </p:nvSpPr>
        <p:spPr>
          <a:xfrm>
            <a:off x="8497999" y="4688758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bg>
      <p:bgPr>
        <a:solidFill>
          <a:schemeClr val="accent5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/>
        </p:nvSpPr>
        <p:spPr>
          <a:xfrm rot="5400000">
            <a:off x="4550700" y="-498599"/>
            <a:ext cx="42600" cy="845579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" name="Shape 17"/>
          <p:cNvSpPr txBox="1"/>
          <p:nvPr>
            <p:ph type="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buFont typeface="Playfair Display"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buSzPct val="100000"/>
              <a:buFont typeface="Playfair Display"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spcBef>
                <a:spcPts val="0"/>
              </a:spcBef>
              <a:buSzPct val="100000"/>
              <a:buFont typeface="Playfair Display"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spcBef>
                <a:spcPts val="0"/>
              </a:spcBef>
              <a:buSzPct val="100000"/>
              <a:buFont typeface="Playfair Display"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spcBef>
                <a:spcPts val="0"/>
              </a:spcBef>
              <a:buSzPct val="100000"/>
              <a:buFont typeface="Playfair Display"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spcBef>
                <a:spcPts val="0"/>
              </a:spcBef>
              <a:buSzPct val="100000"/>
              <a:buFont typeface="Playfair Display"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spcBef>
                <a:spcPts val="0"/>
              </a:spcBef>
              <a:buSzPct val="100000"/>
              <a:buFont typeface="Playfair Display"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spcBef>
                <a:spcPts val="0"/>
              </a:spcBef>
              <a:buSzPct val="100000"/>
              <a:buFont typeface="Playfair Display"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buSzPct val="100000"/>
              <a:buFont typeface="Playfair Display"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18" name="Shape 18"/>
          <p:cNvSpPr txBox="1"/>
          <p:nvPr>
            <p:ph idx="12" type="sldNum"/>
          </p:nvPr>
        </p:nvSpPr>
        <p:spPr>
          <a:xfrm>
            <a:off x="8497999" y="4688758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1" name="Shape 21"/>
          <p:cNvSpPr txBox="1"/>
          <p:nvPr>
            <p:ph idx="1" type="body"/>
          </p:nvPr>
        </p:nvSpPr>
        <p:spPr>
          <a:xfrm>
            <a:off x="311700" y="1234075"/>
            <a:ext cx="8520599" cy="3334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2" type="sldNum"/>
          </p:nvPr>
        </p:nvSpPr>
        <p:spPr>
          <a:xfrm>
            <a:off x="8497999" y="4688758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5" name="Shape 25"/>
          <p:cNvSpPr txBox="1"/>
          <p:nvPr>
            <p:ph idx="1" type="body"/>
          </p:nvPr>
        </p:nvSpPr>
        <p:spPr>
          <a:xfrm>
            <a:off x="311700" y="1234050"/>
            <a:ext cx="3999899" cy="3334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6" name="Shape 26"/>
          <p:cNvSpPr txBox="1"/>
          <p:nvPr>
            <p:ph idx="2" type="body"/>
          </p:nvPr>
        </p:nvSpPr>
        <p:spPr>
          <a:xfrm>
            <a:off x="4832400" y="1234050"/>
            <a:ext cx="3999899" cy="3334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97999" y="4688758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0" name="Shape 30"/>
          <p:cNvSpPr txBox="1"/>
          <p:nvPr>
            <p:ph idx="12" type="sldNum"/>
          </p:nvPr>
        </p:nvSpPr>
        <p:spPr>
          <a:xfrm>
            <a:off x="8497999" y="4688758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/>
          <p:nvPr>
            <p:ph type="title"/>
          </p:nvPr>
        </p:nvSpPr>
        <p:spPr>
          <a:xfrm>
            <a:off x="311700" y="555600"/>
            <a:ext cx="2807999" cy="7556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3" name="Shape 33"/>
          <p:cNvSpPr txBox="1"/>
          <p:nvPr>
            <p:ph idx="1" type="body"/>
          </p:nvPr>
        </p:nvSpPr>
        <p:spPr>
          <a:xfrm>
            <a:off x="311700" y="1389600"/>
            <a:ext cx="2807999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97999" y="4688758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bg>
      <p:bgPr>
        <a:solidFill>
          <a:schemeClr val="accent3"/>
        </a:solid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buFont typeface="Playfair Display"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buFont typeface="Playfair Display"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buFont typeface="Playfair Display"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buFont typeface="Playfair Display"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buFont typeface="Playfair Display"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buFont typeface="Playfair Display"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buFont typeface="Playfair Display"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buFont typeface="Playfair Display"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buFont typeface="Playfair Display"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37" name="Shape 37"/>
          <p:cNvSpPr txBox="1"/>
          <p:nvPr>
            <p:ph idx="12" type="sldNum"/>
          </p:nvPr>
        </p:nvSpPr>
        <p:spPr>
          <a:xfrm>
            <a:off x="8497999" y="4688758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/>
          <p:nvPr/>
        </p:nvSpPr>
        <p:spPr>
          <a:xfrm>
            <a:off x="4572000" y="-75"/>
            <a:ext cx="4572000" cy="514349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40" name="Shape 40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1" name="Shape 41"/>
          <p:cNvSpPr txBox="1"/>
          <p:nvPr>
            <p:ph type="title"/>
          </p:nvPr>
        </p:nvSpPr>
        <p:spPr>
          <a:xfrm>
            <a:off x="265500" y="1081675"/>
            <a:ext cx="4045199" cy="17861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42" name="Shape 42"/>
          <p:cNvSpPr txBox="1"/>
          <p:nvPr>
            <p:ph idx="1" type="subTitle"/>
          </p:nvPr>
        </p:nvSpPr>
        <p:spPr>
          <a:xfrm>
            <a:off x="265500" y="2921400"/>
            <a:ext cx="4045199" cy="1345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43" name="Shape 43"/>
          <p:cNvSpPr txBox="1"/>
          <p:nvPr>
            <p:ph idx="2" type="body"/>
          </p:nvPr>
        </p:nvSpPr>
        <p:spPr>
          <a:xfrm>
            <a:off x="4939500" y="724200"/>
            <a:ext cx="3837000" cy="36950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4" name="Shape 44"/>
          <p:cNvSpPr txBox="1"/>
          <p:nvPr>
            <p:ph idx="12" type="sldNum"/>
          </p:nvPr>
        </p:nvSpPr>
        <p:spPr>
          <a:xfrm>
            <a:off x="8497999" y="4688758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97999" y="4688758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234075"/>
            <a:ext cx="8520599" cy="33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Playfair Display"/>
              <a:defRPr sz="18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layfair Display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layfair Display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layfair Display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layfair Display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layfair Display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layfair Display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layfair Display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layfair Display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97999" y="4688758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/>
          <p:nvPr>
            <p:ph type="ctr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Símbolismo</a:t>
            </a:r>
          </a:p>
        </p:txBody>
      </p:sp>
      <p:sp>
        <p:nvSpPr>
          <p:cNvPr id="59" name="Shape 59"/>
          <p:cNvSpPr txBox="1"/>
          <p:nvPr>
            <p:ph idx="1" type="subTitle"/>
          </p:nvPr>
        </p:nvSpPr>
        <p:spPr>
          <a:xfrm>
            <a:off x="344250" y="3550650"/>
            <a:ext cx="4910100" cy="5777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literatura en español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¿Qué es un símbolo?</a:t>
            </a:r>
          </a:p>
        </p:txBody>
      </p:sp>
      <p:sp>
        <p:nvSpPr>
          <p:cNvPr id="65" name="Shape 65"/>
          <p:cNvSpPr txBox="1"/>
          <p:nvPr>
            <p:ph idx="1" type="body"/>
          </p:nvPr>
        </p:nvSpPr>
        <p:spPr>
          <a:xfrm>
            <a:off x="311700" y="1234075"/>
            <a:ext cx="8520599" cy="333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191919"/>
                </a:solidFill>
                <a:highlight>
                  <a:srgbClr val="FFFFFF"/>
                </a:highlight>
                <a:latin typeface="Comic Sans MS"/>
                <a:ea typeface="Comic Sans MS"/>
                <a:cs typeface="Comic Sans MS"/>
                <a:sym typeface="Comic Sans MS"/>
              </a:rPr>
              <a:t>El símbolo es una figura retórica muy parecida a la metáfora y la alegoría en que consiste en la sustitución de una palabra por otra. Es decir, el símbolo es un término que representa o sugiere otra realidad ausente en el texto. El símbolo puede nacer de una asociación lógica, histórica, emotiva o de semejanza. El símbolo también puede ser polisémico. En la literatura aparece con frecuencia en la poesía a partir del siglo XIX por influencia de los simbolistas franceses.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Clr>
                <a:schemeClr val="dk2"/>
              </a:buClr>
              <a:buSzPct val="36666"/>
              <a:buFont typeface="Arial"/>
              <a:buNone/>
            </a:pPr>
            <a:r>
              <a:rPr lang="en"/>
              <a:t>¿Qué representa...</a:t>
            </a:r>
          </a:p>
        </p:txBody>
      </p:sp>
      <p:pic>
        <p:nvPicPr>
          <p:cNvPr id="71" name="Shape 71"/>
          <p:cNvPicPr preferRelativeResize="0"/>
          <p:nvPr/>
        </p:nvPicPr>
        <p:blipFill rotWithShape="1">
          <a:blip r:embed="rId3">
            <a:alphaModFix/>
          </a:blip>
          <a:srcRect b="0" l="0" r="0" t="46138"/>
          <a:stretch/>
        </p:blipFill>
        <p:spPr>
          <a:xfrm>
            <a:off x="145500" y="1362037"/>
            <a:ext cx="8769902" cy="29523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Shape 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2100" y="392800"/>
            <a:ext cx="6964899" cy="4640400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Shape 77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¿Qué representa...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¿Qué representa...</a:t>
            </a:r>
          </a:p>
        </p:txBody>
      </p:sp>
      <p:pic>
        <p:nvPicPr>
          <p:cNvPr id="83" name="Shape 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92353" y="368800"/>
            <a:ext cx="3739625" cy="460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Shape 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09800" y="210924"/>
            <a:ext cx="6373550" cy="4780174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Shape 89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¿Qué representa...</a:t>
            </a:r>
          </a:p>
        </p:txBody>
      </p:sp>
      <p:sp>
        <p:nvSpPr>
          <p:cNvPr id="90" name="Shape 90"/>
          <p:cNvSpPr txBox="1"/>
          <p:nvPr>
            <p:ph type="title"/>
          </p:nvPr>
        </p:nvSpPr>
        <p:spPr>
          <a:xfrm>
            <a:off x="5735875" y="700025"/>
            <a:ext cx="23066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la montaña?</a:t>
            </a:r>
          </a:p>
        </p:txBody>
      </p:sp>
      <p:sp>
        <p:nvSpPr>
          <p:cNvPr id="91" name="Shape 91"/>
          <p:cNvSpPr txBox="1"/>
          <p:nvPr>
            <p:ph type="title"/>
          </p:nvPr>
        </p:nvSpPr>
        <p:spPr>
          <a:xfrm>
            <a:off x="6602025" y="3980600"/>
            <a:ext cx="1731000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el lago?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op">
  <a:themeElements>
    <a:clrScheme name="Pop">
      <a:dk1>
        <a:srgbClr val="F8E71C"/>
      </a:dk1>
      <a:lt1>
        <a:srgbClr val="FFFFFF"/>
      </a:lt1>
      <a:dk2>
        <a:srgbClr val="000000"/>
      </a:dk2>
      <a:lt2>
        <a:srgbClr val="D9D9D9"/>
      </a:lt2>
      <a:accent1>
        <a:srgbClr val="666666"/>
      </a:accent1>
      <a:accent2>
        <a:srgbClr val="483165"/>
      </a:accent2>
      <a:accent3>
        <a:srgbClr val="EB1E95"/>
      </a:accent3>
      <a:accent4>
        <a:srgbClr val="0F9D58"/>
      </a:accent4>
      <a:accent5>
        <a:srgbClr val="01AFD1"/>
      </a:accent5>
      <a:accent6>
        <a:srgbClr val="9C27B0"/>
      </a:accent6>
      <a:hlink>
        <a:srgbClr val="01AFD1"/>
      </a:hlink>
      <a:folHlink>
        <a:srgbClr val="01AFD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