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 name="Shape 14"/>
        <p:cNvGrpSpPr/>
        <p:nvPr/>
      </p:nvGrpSpPr>
      <p:grpSpPr>
        <a:xfrm>
          <a:off x="0" y="0"/>
          <a:ext cx="0" cy="0"/>
          <a:chOff x="0" y="0"/>
          <a:chExt cx="0" cy="0"/>
        </a:xfrm>
      </p:grpSpPr>
      <p:sp>
        <p:nvSpPr>
          <p:cNvPr id="15" name="Shape 15"/>
          <p:cNvSpPr txBox="1"/>
          <p:nvPr>
            <p:ph type="ctrTitle"/>
          </p:nvPr>
        </p:nvSpPr>
        <p:spPr>
          <a:xfrm>
            <a:off x="1997075" y="1095856"/>
            <a:ext cx="6400799" cy="1102500"/>
          </a:xfrm>
          <a:prstGeom prst="rect">
            <a:avLst/>
          </a:prstGeom>
        </p:spPr>
        <p:txBody>
          <a:bodyPr anchorCtr="0" anchor="b" bIns="91425" lIns="91425" rIns="91425" tIns="91425"/>
          <a:lstStyle>
            <a:lvl1pPr lvl="0">
              <a:spcBef>
                <a:spcPts val="0"/>
              </a:spcBef>
              <a:buSzPct val="100000"/>
              <a:defRPr b="1" sz="4800"/>
            </a:lvl1pPr>
            <a:lvl2pPr lvl="1">
              <a:spcBef>
                <a:spcPts val="0"/>
              </a:spcBef>
              <a:buSzPct val="100000"/>
              <a:defRPr b="1" sz="4800"/>
            </a:lvl2pPr>
            <a:lvl3pPr lvl="2">
              <a:spcBef>
                <a:spcPts val="0"/>
              </a:spcBef>
              <a:buSzPct val="100000"/>
              <a:defRPr b="1" sz="4800"/>
            </a:lvl3pPr>
            <a:lvl4pPr lvl="3">
              <a:spcBef>
                <a:spcPts val="0"/>
              </a:spcBef>
              <a:buSzPct val="100000"/>
              <a:defRPr b="1" sz="4800"/>
            </a:lvl4pPr>
            <a:lvl5pPr lvl="4">
              <a:spcBef>
                <a:spcPts val="0"/>
              </a:spcBef>
              <a:buSzPct val="100000"/>
              <a:defRPr b="1" sz="4800"/>
            </a:lvl5pPr>
            <a:lvl6pPr lvl="5">
              <a:spcBef>
                <a:spcPts val="0"/>
              </a:spcBef>
              <a:buSzPct val="100000"/>
              <a:defRPr b="1" sz="4800"/>
            </a:lvl6pPr>
            <a:lvl7pPr lvl="6">
              <a:spcBef>
                <a:spcPts val="0"/>
              </a:spcBef>
              <a:buSzPct val="100000"/>
              <a:defRPr b="1" sz="4800"/>
            </a:lvl7pPr>
            <a:lvl8pPr lvl="7">
              <a:spcBef>
                <a:spcPts val="0"/>
              </a:spcBef>
              <a:buSzPct val="100000"/>
              <a:defRPr b="1" sz="4800"/>
            </a:lvl8pPr>
            <a:lvl9pPr lvl="8">
              <a:spcBef>
                <a:spcPts val="0"/>
              </a:spcBef>
              <a:buSzPct val="100000"/>
              <a:defRPr b="1" sz="4800"/>
            </a:lvl9pPr>
          </a:lstStyle>
          <a:p/>
        </p:txBody>
      </p:sp>
      <p:sp>
        <p:nvSpPr>
          <p:cNvPr id="16" name="Shape 16"/>
          <p:cNvSpPr txBox="1"/>
          <p:nvPr>
            <p:ph idx="1" type="subTitle"/>
          </p:nvPr>
        </p:nvSpPr>
        <p:spPr>
          <a:xfrm>
            <a:off x="1997075" y="2251802"/>
            <a:ext cx="6400799" cy="871800"/>
          </a:xfrm>
          <a:prstGeom prst="rect">
            <a:avLst/>
          </a:prstGeom>
        </p:spPr>
        <p:txBody>
          <a:bodyPr anchorCtr="0" anchor="t" bIns="91425" lIns="91425" rIns="91425" tIns="91425"/>
          <a:lstStyle>
            <a:lvl1pPr lvl="0">
              <a:spcBef>
                <a:spcPts val="0"/>
              </a:spcBef>
              <a:buClr>
                <a:srgbClr val="FFFFFF"/>
              </a:buClr>
              <a:buNone/>
              <a:defRPr>
                <a:solidFill>
                  <a:srgbClr val="FFFFFF"/>
                </a:solidFill>
              </a:defRPr>
            </a:lvl1pPr>
            <a:lvl2pPr lvl="1">
              <a:spcBef>
                <a:spcPts val="0"/>
              </a:spcBef>
              <a:buClr>
                <a:srgbClr val="FFFFFF"/>
              </a:buClr>
              <a:buSzPct val="100000"/>
              <a:buNone/>
              <a:defRPr sz="3200">
                <a:solidFill>
                  <a:srgbClr val="FFFFFF"/>
                </a:solidFill>
              </a:defRPr>
            </a:lvl2pPr>
            <a:lvl3pPr lvl="2">
              <a:spcBef>
                <a:spcPts val="0"/>
              </a:spcBef>
              <a:buClr>
                <a:srgbClr val="FFFFFF"/>
              </a:buClr>
              <a:buSzPct val="100000"/>
              <a:buNone/>
              <a:defRPr sz="3200">
                <a:solidFill>
                  <a:srgbClr val="FFFFFF"/>
                </a:solidFill>
              </a:defRPr>
            </a:lvl3pPr>
            <a:lvl4pPr lvl="3">
              <a:spcBef>
                <a:spcPts val="0"/>
              </a:spcBef>
              <a:buClr>
                <a:srgbClr val="FFFFFF"/>
              </a:buClr>
              <a:buSzPct val="100000"/>
              <a:buNone/>
              <a:defRPr sz="3200">
                <a:solidFill>
                  <a:srgbClr val="FFFFFF"/>
                </a:solidFill>
              </a:defRPr>
            </a:lvl4pPr>
            <a:lvl5pPr lvl="4">
              <a:spcBef>
                <a:spcPts val="0"/>
              </a:spcBef>
              <a:buClr>
                <a:srgbClr val="FFFFFF"/>
              </a:buClr>
              <a:buSzPct val="100000"/>
              <a:buNone/>
              <a:defRPr sz="3200">
                <a:solidFill>
                  <a:srgbClr val="FFFFFF"/>
                </a:solidFill>
              </a:defRPr>
            </a:lvl5pPr>
            <a:lvl6pPr lvl="5">
              <a:spcBef>
                <a:spcPts val="0"/>
              </a:spcBef>
              <a:buClr>
                <a:srgbClr val="FFFFFF"/>
              </a:buClr>
              <a:buSzPct val="100000"/>
              <a:buNone/>
              <a:defRPr sz="3200">
                <a:solidFill>
                  <a:srgbClr val="FFFFFF"/>
                </a:solidFill>
              </a:defRPr>
            </a:lvl6pPr>
            <a:lvl7pPr lvl="6">
              <a:spcBef>
                <a:spcPts val="0"/>
              </a:spcBef>
              <a:buClr>
                <a:srgbClr val="FFFFFF"/>
              </a:buClr>
              <a:buSzPct val="100000"/>
              <a:buNone/>
              <a:defRPr sz="3200">
                <a:solidFill>
                  <a:srgbClr val="FFFFFF"/>
                </a:solidFill>
              </a:defRPr>
            </a:lvl7pPr>
            <a:lvl8pPr lvl="7">
              <a:spcBef>
                <a:spcPts val="0"/>
              </a:spcBef>
              <a:buClr>
                <a:srgbClr val="FFFFFF"/>
              </a:buClr>
              <a:buSzPct val="100000"/>
              <a:buNone/>
              <a:defRPr sz="3200">
                <a:solidFill>
                  <a:srgbClr val="FFFFFF"/>
                </a:solidFill>
              </a:defRPr>
            </a:lvl8pPr>
            <a:lvl9pPr lvl="8">
              <a:spcBef>
                <a:spcPts val="0"/>
              </a:spcBef>
              <a:buClr>
                <a:srgbClr val="FFFFFF"/>
              </a:buClr>
              <a:buSzPct val="100000"/>
              <a:buNone/>
              <a:defRPr sz="3200">
                <a:solidFill>
                  <a:srgbClr val="FFFFFF"/>
                </a:solidFill>
              </a:defRPr>
            </a:lvl9pPr>
          </a:lstStyle>
          <a:p/>
        </p:txBody>
      </p:sp>
      <p:sp>
        <p:nvSpPr>
          <p:cNvPr id="17" name="Shape 17"/>
          <p:cNvSpPr/>
          <p:nvPr/>
        </p:nvSpPr>
        <p:spPr>
          <a:xfrm>
            <a:off x="0" y="0"/>
            <a:ext cx="3135299" cy="5143499"/>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8" name="Shape 18"/>
          <p:cNvSpPr/>
          <p:nvPr/>
        </p:nvSpPr>
        <p:spPr>
          <a:xfrm>
            <a:off x="3175" y="0"/>
            <a:ext cx="635000" cy="609600"/>
          </a:xfrm>
          <a:custGeom>
            <a:pathLst>
              <a:path extrusionOk="0" h="512" w="40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19" name="Shape 19"/>
          <p:cNvSpPr/>
          <p:nvPr/>
        </p:nvSpPr>
        <p:spPr>
          <a:xfrm>
            <a:off x="3175" y="1916906"/>
            <a:ext cx="635000" cy="611981"/>
          </a:xfrm>
          <a:custGeom>
            <a:pathLst>
              <a:path extrusionOk="0" h="514" w="40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20" name="Shape 20"/>
          <p:cNvSpPr/>
          <p:nvPr/>
        </p:nvSpPr>
        <p:spPr>
          <a:xfrm>
            <a:off x="3175" y="1307306"/>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1" name="Shape 21"/>
          <p:cNvSpPr/>
          <p:nvPr/>
        </p:nvSpPr>
        <p:spPr>
          <a:xfrm>
            <a:off x="152400" y="1307306"/>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2" name="Shape 22"/>
          <p:cNvSpPr/>
          <p:nvPr/>
        </p:nvSpPr>
        <p:spPr>
          <a:xfrm>
            <a:off x="152400" y="3226593"/>
            <a:ext cx="1317625" cy="609600"/>
          </a:xfrm>
          <a:custGeom>
            <a:pathLst>
              <a:path extrusionOk="0" h="512" w="83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23" name="Shape 23"/>
          <p:cNvSpPr/>
          <p:nvPr/>
        </p:nvSpPr>
        <p:spPr>
          <a:xfrm>
            <a:off x="152400" y="2614612"/>
            <a:ext cx="1317625" cy="611981"/>
          </a:xfrm>
          <a:custGeom>
            <a:pathLst>
              <a:path extrusionOk="0" h="514" w="83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4" name="Shape 24"/>
          <p:cNvSpPr/>
          <p:nvPr/>
        </p:nvSpPr>
        <p:spPr>
          <a:xfrm>
            <a:off x="984250" y="2614612"/>
            <a:ext cx="1322387" cy="611981"/>
          </a:xfrm>
          <a:custGeom>
            <a:pathLst>
              <a:path extrusionOk="0" h="514" w="833">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5" name="Shape 25"/>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6" name="Shape 26"/>
          <p:cNvSpPr/>
          <p:nvPr/>
        </p:nvSpPr>
        <p:spPr>
          <a:xfrm>
            <a:off x="984250" y="4533900"/>
            <a:ext cx="1322387" cy="609600"/>
          </a:xfrm>
          <a:custGeom>
            <a:pathLst>
              <a:path extrusionOk="0" h="512" w="833">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27" name="Shape 27"/>
          <p:cNvSpPr/>
          <p:nvPr/>
        </p:nvSpPr>
        <p:spPr>
          <a:xfrm>
            <a:off x="984250" y="3924300"/>
            <a:ext cx="1322387" cy="609600"/>
          </a:xfrm>
          <a:custGeom>
            <a:pathLst>
              <a:path extrusionOk="0" h="512" w="833">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8" name="Shape 28"/>
          <p:cNvSpPr/>
          <p:nvPr/>
        </p:nvSpPr>
        <p:spPr>
          <a:xfrm>
            <a:off x="1820863" y="3924300"/>
            <a:ext cx="1317625" cy="609600"/>
          </a:xfrm>
          <a:custGeom>
            <a:pathLst>
              <a:path extrusionOk="0" h="512" w="83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9" name="Shape 29"/>
          <p:cNvSpPr/>
          <p:nvPr/>
        </p:nvSpPr>
        <p:spPr>
          <a:xfrm>
            <a:off x="3175" y="609600"/>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0" name="Shape 30"/>
          <p:cNvSpPr/>
          <p:nvPr/>
        </p:nvSpPr>
        <p:spPr>
          <a:xfrm>
            <a:off x="152400" y="1916906"/>
            <a:ext cx="1317625" cy="611981"/>
          </a:xfrm>
          <a:custGeom>
            <a:pathLst>
              <a:path extrusionOk="0" h="514" w="83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1" name="Shape 31"/>
          <p:cNvSpPr/>
          <p:nvPr/>
        </p:nvSpPr>
        <p:spPr>
          <a:xfrm>
            <a:off x="984250" y="3226593"/>
            <a:ext cx="1322387" cy="609600"/>
          </a:xfrm>
          <a:custGeom>
            <a:pathLst>
              <a:path extrusionOk="0" h="512" w="833">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2" name="Shape 32"/>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3" name="Shape 33"/>
          <p:cNvSpPr/>
          <p:nvPr/>
        </p:nvSpPr>
        <p:spPr>
          <a:xfrm>
            <a:off x="1820863" y="4533900"/>
            <a:ext cx="1317625" cy="609600"/>
          </a:xfrm>
          <a:custGeom>
            <a:pathLst>
              <a:path extrusionOk="0" h="512" w="83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4" name="Shape 34"/>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5" name="Shape 35"/>
          <p:cNvSpPr/>
          <p:nvPr/>
        </p:nvSpPr>
        <p:spPr>
          <a:xfrm>
            <a:off x="3175" y="4533900"/>
            <a:ext cx="635000" cy="6096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6" name="Shape 36"/>
          <p:cNvSpPr/>
          <p:nvPr/>
        </p:nvSpPr>
        <p:spPr>
          <a:xfrm>
            <a:off x="3175" y="3924300"/>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37" name="Shape 37"/>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38" name="Shape 38"/>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39" name="Shape 39"/>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40" name="Shape 40"/>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41" name="Shape 41"/>
          <p:cNvSpPr/>
          <p:nvPr/>
        </p:nvSpPr>
        <p:spPr>
          <a:xfrm>
            <a:off x="8397875" y="2017"/>
            <a:ext cx="746125" cy="610209"/>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42" name="Shape 42"/>
          <p:cNvSpPr/>
          <p:nvPr/>
        </p:nvSpPr>
        <p:spPr>
          <a:xfrm>
            <a:off x="8397875" y="612225"/>
            <a:ext cx="746125" cy="607183"/>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43" name="Shape 43"/>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44" name="Shape 44"/>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45" name="Shape 45"/>
        <p:cNvGrpSpPr/>
        <p:nvPr/>
      </p:nvGrpSpPr>
      <p:grpSpPr>
        <a:xfrm>
          <a:off x="0" y="0"/>
          <a:ext cx="0" cy="0"/>
          <a:chOff x="0" y="0"/>
          <a:chExt cx="0" cy="0"/>
        </a:xfrm>
      </p:grpSpPr>
      <p:sp>
        <p:nvSpPr>
          <p:cNvPr id="46" name="Shape 46"/>
          <p:cNvSpPr txBox="1"/>
          <p:nvPr>
            <p:ph type="title"/>
          </p:nvPr>
        </p:nvSpPr>
        <p:spPr>
          <a:xfrm>
            <a:off x="457200" y="205978"/>
            <a:ext cx="687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 type="body"/>
          </p:nvPr>
        </p:nvSpPr>
        <p:spPr>
          <a:xfrm>
            <a:off x="457200" y="1200150"/>
            <a:ext cx="8229600" cy="36303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49" name="Shape 49"/>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50" name="Shape 50"/>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51" name="Shape 51"/>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52" name="Shape 52"/>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53" name="Shape 53"/>
        <p:cNvGrpSpPr/>
        <p:nvPr/>
      </p:nvGrpSpPr>
      <p:grpSpPr>
        <a:xfrm>
          <a:off x="0" y="0"/>
          <a:ext cx="0" cy="0"/>
          <a:chOff x="0" y="0"/>
          <a:chExt cx="0" cy="0"/>
        </a:xfrm>
      </p:grpSpPr>
      <p:sp>
        <p:nvSpPr>
          <p:cNvPr id="54" name="Shape 54"/>
          <p:cNvSpPr txBox="1"/>
          <p:nvPr>
            <p:ph type="title"/>
          </p:nvPr>
        </p:nvSpPr>
        <p:spPr>
          <a:xfrm>
            <a:off x="457200" y="205978"/>
            <a:ext cx="687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 type="body"/>
          </p:nvPr>
        </p:nvSpPr>
        <p:spPr>
          <a:xfrm>
            <a:off x="457200" y="1200150"/>
            <a:ext cx="4038599" cy="3630300"/>
          </a:xfrm>
          <a:prstGeom prst="rect">
            <a:avLst/>
          </a:prstGeom>
        </p:spPr>
        <p:txBody>
          <a:bodyPr anchorCtr="0" anchor="t" bIns="91425" lIns="91425" rIns="91425" tIns="91425"/>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sp>
        <p:nvSpPr>
          <p:cNvPr id="56" name="Shape 56"/>
          <p:cNvSpPr txBox="1"/>
          <p:nvPr>
            <p:ph idx="2" type="body"/>
          </p:nvPr>
        </p:nvSpPr>
        <p:spPr>
          <a:xfrm>
            <a:off x="4648200" y="1200150"/>
            <a:ext cx="4038599" cy="3630300"/>
          </a:xfrm>
          <a:prstGeom prst="rect">
            <a:avLst/>
          </a:prstGeom>
        </p:spPr>
        <p:txBody>
          <a:bodyPr anchorCtr="0" anchor="t" bIns="91425" lIns="91425" rIns="91425" tIns="91425"/>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sp>
        <p:nvSpPr>
          <p:cNvPr id="57" name="Shape 57"/>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58" name="Shape 58"/>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59" name="Shape 59"/>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60" name="Shape 60"/>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61" name="Shape 61"/>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2" name="Shape 62"/>
        <p:cNvGrpSpPr/>
        <p:nvPr/>
      </p:nvGrpSpPr>
      <p:grpSpPr>
        <a:xfrm>
          <a:off x="0" y="0"/>
          <a:ext cx="0" cy="0"/>
          <a:chOff x="0" y="0"/>
          <a:chExt cx="0" cy="0"/>
        </a:xfrm>
      </p:grpSpPr>
      <p:sp>
        <p:nvSpPr>
          <p:cNvPr id="63" name="Shape 63"/>
          <p:cNvSpPr txBox="1"/>
          <p:nvPr>
            <p:ph type="title"/>
          </p:nvPr>
        </p:nvSpPr>
        <p:spPr>
          <a:xfrm>
            <a:off x="457200" y="205978"/>
            <a:ext cx="687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4" name="Shape 64"/>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65" name="Shape 65"/>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66" name="Shape 66"/>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67" name="Shape 67"/>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68" name="Shape 68"/>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69" name="Shape 69"/>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70" name="Shape 70"/>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71" name="Shape 71"/>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72" name="Shape 72"/>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3" name="Shape 73"/>
        <p:cNvGrpSpPr/>
        <p:nvPr/>
      </p:nvGrpSpPr>
      <p:grpSpPr>
        <a:xfrm>
          <a:off x="0" y="0"/>
          <a:ext cx="0" cy="0"/>
          <a:chOff x="0" y="0"/>
          <a:chExt cx="0" cy="0"/>
        </a:xfrm>
      </p:grpSpPr>
      <p:sp>
        <p:nvSpPr>
          <p:cNvPr id="74" name="Shape 74"/>
          <p:cNvSpPr txBox="1"/>
          <p:nvPr>
            <p:ph idx="1" type="body"/>
          </p:nvPr>
        </p:nvSpPr>
        <p:spPr>
          <a:xfrm>
            <a:off x="1574800" y="3320653"/>
            <a:ext cx="5486399" cy="513300"/>
          </a:xfrm>
          <a:prstGeom prst="rect">
            <a:avLst/>
          </a:prstGeom>
        </p:spPr>
        <p:txBody>
          <a:bodyPr anchorCtr="0" anchor="t" bIns="91425" lIns="91425" rIns="91425" tIns="91425"/>
          <a:lstStyle>
            <a:lvl1pPr lvl="0" algn="ctr">
              <a:spcBef>
                <a:spcPts val="0"/>
              </a:spcBef>
              <a:buSzPct val="100000"/>
              <a:buNone/>
              <a:defRPr sz="1800"/>
            </a:lvl1pPr>
          </a:lstStyle>
          <a:p/>
        </p:txBody>
      </p:sp>
      <p:sp>
        <p:nvSpPr>
          <p:cNvPr id="75" name="Shape 75"/>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76" name="Shape 76"/>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77" name="Shape 77"/>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78" name="Shape 78"/>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79" name="Shape 79"/>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80" name="Shape 80"/>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81" name="Shape 81"/>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82" name="Shape 82"/>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83" name="Shape 83"/>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4" name="Shape 84"/>
        <p:cNvGrpSpPr/>
        <p:nvPr/>
      </p:nvGrpSpPr>
      <p:grpSpPr>
        <a:xfrm>
          <a:off x="0" y="0"/>
          <a:ext cx="0" cy="0"/>
          <a:chOff x="0" y="0"/>
          <a:chExt cx="0" cy="0"/>
        </a:xfrm>
      </p:grpSpPr>
      <p:sp>
        <p:nvSpPr>
          <p:cNvPr id="85" name="Shape 85"/>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890DA"/>
            </a:gs>
            <a:gs pos="100000">
              <a:schemeClr val="dk2"/>
            </a:gs>
          </a:gsLst>
          <a:path path="circle">
            <a:fillToRect r="100%" t="100%"/>
          </a:path>
          <a:tileRect b="-100%" l="-100%"/>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6879600" cy="857400"/>
          </a:xfrm>
          <a:prstGeom prst="rect">
            <a:avLst/>
          </a:prstGeom>
          <a:noFill/>
          <a:ln>
            <a:noFill/>
          </a:ln>
        </p:spPr>
        <p:txBody>
          <a:bodyPr anchorCtr="0" anchor="b" bIns="91425" lIns="91425" rIns="91425" tIns="91425"/>
          <a:lstStyle>
            <a:lvl1pPr lvl="0">
              <a:spcBef>
                <a:spcPts val="0"/>
              </a:spcBef>
              <a:buClr>
                <a:schemeClr val="lt1"/>
              </a:buClr>
              <a:buSzPct val="100000"/>
              <a:buNone/>
              <a:defRPr sz="3600">
                <a:solidFill>
                  <a:schemeClr val="lt1"/>
                </a:solidFill>
              </a:defRPr>
            </a:lvl1pPr>
            <a:lvl2pPr lvl="1">
              <a:spcBef>
                <a:spcPts val="0"/>
              </a:spcBef>
              <a:buClr>
                <a:schemeClr val="lt1"/>
              </a:buClr>
              <a:buSzPct val="100000"/>
              <a:buNone/>
              <a:defRPr sz="3600">
                <a:solidFill>
                  <a:schemeClr val="lt1"/>
                </a:solidFill>
              </a:defRPr>
            </a:lvl2pPr>
            <a:lvl3pPr lvl="2">
              <a:spcBef>
                <a:spcPts val="0"/>
              </a:spcBef>
              <a:buClr>
                <a:schemeClr val="lt1"/>
              </a:buClr>
              <a:buSzPct val="100000"/>
              <a:buNone/>
              <a:defRPr sz="3600">
                <a:solidFill>
                  <a:schemeClr val="lt1"/>
                </a:solidFill>
              </a:defRPr>
            </a:lvl3pPr>
            <a:lvl4pPr lvl="3">
              <a:spcBef>
                <a:spcPts val="0"/>
              </a:spcBef>
              <a:buClr>
                <a:schemeClr val="lt1"/>
              </a:buClr>
              <a:buSzPct val="100000"/>
              <a:buNone/>
              <a:defRPr sz="3600">
                <a:solidFill>
                  <a:schemeClr val="lt1"/>
                </a:solidFill>
              </a:defRPr>
            </a:lvl4pPr>
            <a:lvl5pPr lvl="4">
              <a:spcBef>
                <a:spcPts val="0"/>
              </a:spcBef>
              <a:buClr>
                <a:schemeClr val="lt1"/>
              </a:buClr>
              <a:buSzPct val="100000"/>
              <a:buNone/>
              <a:defRPr sz="3600">
                <a:solidFill>
                  <a:schemeClr val="lt1"/>
                </a:solidFill>
              </a:defRPr>
            </a:lvl5pPr>
            <a:lvl6pPr lvl="5">
              <a:spcBef>
                <a:spcPts val="0"/>
              </a:spcBef>
              <a:buClr>
                <a:schemeClr val="lt1"/>
              </a:buClr>
              <a:buSzPct val="100000"/>
              <a:buNone/>
              <a:defRPr sz="3600">
                <a:solidFill>
                  <a:schemeClr val="lt1"/>
                </a:solidFill>
              </a:defRPr>
            </a:lvl6pPr>
            <a:lvl7pPr lvl="6">
              <a:spcBef>
                <a:spcPts val="0"/>
              </a:spcBef>
              <a:buClr>
                <a:schemeClr val="lt1"/>
              </a:buClr>
              <a:buSzPct val="100000"/>
              <a:buNone/>
              <a:defRPr sz="3600">
                <a:solidFill>
                  <a:schemeClr val="lt1"/>
                </a:solidFill>
              </a:defRPr>
            </a:lvl7pPr>
            <a:lvl8pPr lvl="7">
              <a:spcBef>
                <a:spcPts val="0"/>
              </a:spcBef>
              <a:buClr>
                <a:schemeClr val="lt1"/>
              </a:buClr>
              <a:buSzPct val="100000"/>
              <a:buNone/>
              <a:defRPr sz="3600">
                <a:solidFill>
                  <a:schemeClr val="lt1"/>
                </a:solidFill>
              </a:defRPr>
            </a:lvl8pPr>
            <a:lvl9pPr lvl="8">
              <a:spcBef>
                <a:spcPts val="0"/>
              </a:spcBef>
              <a:buClr>
                <a:schemeClr val="lt1"/>
              </a:buClr>
              <a:buSzPct val="100000"/>
              <a:buNone/>
              <a:defRPr sz="3600">
                <a:solidFill>
                  <a:schemeClr val="lt1"/>
                </a:solidFill>
              </a:defRPr>
            </a:lvl9pPr>
          </a:lstStyle>
          <a:p/>
        </p:txBody>
      </p:sp>
      <p:sp>
        <p:nvSpPr>
          <p:cNvPr id="7" name="Shape 7"/>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lvl="0">
              <a:spcBef>
                <a:spcPts val="0"/>
              </a:spcBef>
              <a:buClr>
                <a:schemeClr val="lt1"/>
              </a:buClr>
              <a:buSzPct val="100000"/>
              <a:defRPr sz="3200">
                <a:solidFill>
                  <a:schemeClr val="lt1"/>
                </a:solidFill>
              </a:defRPr>
            </a:lvl1pPr>
            <a:lvl2pPr lvl="1">
              <a:spcBef>
                <a:spcPts val="560"/>
              </a:spcBef>
              <a:buClr>
                <a:schemeClr val="lt1"/>
              </a:buClr>
              <a:buSzPct val="100000"/>
              <a:defRPr sz="2800">
                <a:solidFill>
                  <a:schemeClr val="lt1"/>
                </a:solidFill>
              </a:defRPr>
            </a:lvl2pPr>
            <a:lvl3pPr lvl="2">
              <a:spcBef>
                <a:spcPts val="480"/>
              </a:spcBef>
              <a:buClr>
                <a:schemeClr val="lt1"/>
              </a:buClr>
              <a:buSzPct val="100000"/>
              <a:defRPr sz="2400">
                <a:solidFill>
                  <a:schemeClr val="lt1"/>
                </a:solidFill>
              </a:defRPr>
            </a:lvl3pPr>
            <a:lvl4pPr lvl="3">
              <a:spcBef>
                <a:spcPts val="400"/>
              </a:spcBef>
              <a:buClr>
                <a:schemeClr val="lt1"/>
              </a:buClr>
              <a:buSzPct val="100000"/>
              <a:defRPr sz="2000">
                <a:solidFill>
                  <a:schemeClr val="lt1"/>
                </a:solidFill>
              </a:defRPr>
            </a:lvl4pPr>
            <a:lvl5pPr lvl="4">
              <a:spcBef>
                <a:spcPts val="400"/>
              </a:spcBef>
              <a:buClr>
                <a:schemeClr val="lt1"/>
              </a:buClr>
              <a:buSzPct val="100000"/>
              <a:defRPr sz="2000">
                <a:solidFill>
                  <a:schemeClr val="lt1"/>
                </a:solidFill>
              </a:defRPr>
            </a:lvl5pPr>
            <a:lvl6pPr lvl="5">
              <a:spcBef>
                <a:spcPts val="400"/>
              </a:spcBef>
              <a:buClr>
                <a:schemeClr val="lt1"/>
              </a:buClr>
              <a:buSzPct val="100000"/>
              <a:defRPr sz="2000">
                <a:solidFill>
                  <a:schemeClr val="lt1"/>
                </a:solidFill>
              </a:defRPr>
            </a:lvl6pPr>
            <a:lvl7pPr lvl="6">
              <a:spcBef>
                <a:spcPts val="400"/>
              </a:spcBef>
              <a:buClr>
                <a:schemeClr val="lt1"/>
              </a:buClr>
              <a:buSzPct val="100000"/>
              <a:defRPr sz="2000">
                <a:solidFill>
                  <a:schemeClr val="lt1"/>
                </a:solidFill>
              </a:defRPr>
            </a:lvl7pPr>
            <a:lvl8pPr lvl="7">
              <a:spcBef>
                <a:spcPts val="400"/>
              </a:spcBef>
              <a:buClr>
                <a:schemeClr val="lt1"/>
              </a:buClr>
              <a:buSzPct val="100000"/>
              <a:defRPr sz="2000">
                <a:solidFill>
                  <a:schemeClr val="lt1"/>
                </a:solidFill>
              </a:defRPr>
            </a:lvl8pPr>
            <a:lvl9pPr lvl="8">
              <a:spcBef>
                <a:spcPts val="400"/>
              </a:spcBef>
              <a:buClr>
                <a:schemeClr val="lt1"/>
              </a:buClr>
              <a:buSzPct val="100000"/>
              <a:defRPr sz="2000">
                <a:solidFill>
                  <a:schemeClr val="lt1"/>
                </a:solidFill>
              </a:defRPr>
            </a:lvl9pPr>
          </a:lstStyle>
          <a:p/>
        </p:txBody>
      </p:sp>
      <p:sp>
        <p:nvSpPr>
          <p:cNvPr id="8" name="Shape 8"/>
          <p:cNvSpPr/>
          <p:nvPr/>
        </p:nvSpPr>
        <p:spPr>
          <a:xfrm>
            <a:off x="0" y="0"/>
            <a:ext cx="3135299" cy="5143499"/>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9" name="Shape 9"/>
          <p:cNvSpPr/>
          <p:nvPr/>
        </p:nvSpPr>
        <p:spPr>
          <a:xfrm>
            <a:off x="3175" y="4533900"/>
            <a:ext cx="635000" cy="6096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10" name="Shape 10"/>
          <p:cNvSpPr/>
          <p:nvPr/>
        </p:nvSpPr>
        <p:spPr>
          <a:xfrm>
            <a:off x="3175" y="3924300"/>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11" name="Shape 11"/>
          <p:cNvSpPr/>
          <p:nvPr/>
        </p:nvSpPr>
        <p:spPr>
          <a:xfrm>
            <a:off x="8397875" y="2017"/>
            <a:ext cx="746125" cy="610209"/>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12" name="Shape 12"/>
          <p:cNvSpPr/>
          <p:nvPr/>
        </p:nvSpPr>
        <p:spPr>
          <a:xfrm>
            <a:off x="8397875" y="612225"/>
            <a:ext cx="746125" cy="607183"/>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13" name="Shape 13"/>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lt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ciberniz.com/picaresca.htm" TargetMode="External"/><Relationship Id="rId4" Type="http://schemas.openxmlformats.org/officeDocument/2006/relationships/hyperlink" Target="http://www.apuntesdelengua.com/blog/cursos/3%C2%BA-eso/la-literatura-renacentista/la-novela-picaresca-el-lazarillo-de-torm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ctrTitle"/>
          </p:nvPr>
        </p:nvSpPr>
        <p:spPr>
          <a:xfrm>
            <a:off x="1997075" y="1095856"/>
            <a:ext cx="6400799" cy="1102500"/>
          </a:xfrm>
          <a:prstGeom prst="rect">
            <a:avLst/>
          </a:prstGeom>
        </p:spPr>
        <p:txBody>
          <a:bodyPr anchorCtr="0" anchor="b" bIns="91425" lIns="91425" rIns="91425" tIns="91425">
            <a:noAutofit/>
          </a:bodyPr>
          <a:lstStyle/>
          <a:p>
            <a:pPr lvl="0">
              <a:spcBef>
                <a:spcPts val="0"/>
              </a:spcBef>
              <a:buNone/>
            </a:pPr>
            <a:r>
              <a:rPr lang="en">
                <a:latin typeface="Comic Sans MS"/>
                <a:ea typeface="Comic Sans MS"/>
                <a:cs typeface="Comic Sans MS"/>
                <a:sym typeface="Comic Sans MS"/>
              </a:rPr>
              <a:t>La novela picaresca</a:t>
            </a:r>
          </a:p>
        </p:txBody>
      </p:sp>
      <p:sp>
        <p:nvSpPr>
          <p:cNvPr id="91" name="Shape 91"/>
          <p:cNvSpPr txBox="1"/>
          <p:nvPr>
            <p:ph idx="1" type="subTitle"/>
          </p:nvPr>
        </p:nvSpPr>
        <p:spPr>
          <a:xfrm>
            <a:off x="1997075" y="2251802"/>
            <a:ext cx="6400799" cy="871800"/>
          </a:xfrm>
          <a:prstGeom prst="rect">
            <a:avLst/>
          </a:prstGeom>
        </p:spPr>
        <p:txBody>
          <a:bodyPr anchorCtr="0" anchor="t" bIns="91425" lIns="91425" rIns="91425" tIns="91425">
            <a:noAutofit/>
          </a:bodyPr>
          <a:lstStyle/>
          <a:p>
            <a:pPr lvl="0">
              <a:spcBef>
                <a:spcPts val="0"/>
              </a:spcBef>
              <a:buNone/>
            </a:pPr>
            <a:r>
              <a:rPr lang="en">
                <a:latin typeface="Comic Sans MS"/>
                <a:ea typeface="Comic Sans MS"/>
                <a:cs typeface="Comic Sans MS"/>
                <a:sym typeface="Comic Sans MS"/>
              </a:rPr>
              <a:t>el siglo de oro</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idx="1" type="subTitle"/>
          </p:nvPr>
        </p:nvSpPr>
        <p:spPr>
          <a:xfrm>
            <a:off x="1485825" y="381452"/>
            <a:ext cx="6400799" cy="871800"/>
          </a:xfrm>
          <a:prstGeom prst="rect">
            <a:avLst/>
          </a:prstGeom>
        </p:spPr>
        <p:txBody>
          <a:bodyPr anchorCtr="0" anchor="t" bIns="91425" lIns="91425" rIns="91425" tIns="91425">
            <a:noAutofit/>
          </a:bodyPr>
          <a:lstStyle/>
          <a:p>
            <a:pPr lvl="0" rtl="0" algn="ctr">
              <a:lnSpc>
                <a:spcPct val="115000"/>
              </a:lnSpc>
              <a:spcBef>
                <a:spcPts val="0"/>
              </a:spcBef>
              <a:buClr>
                <a:schemeClr val="dk1"/>
              </a:buClr>
              <a:buSzPct val="55000"/>
              <a:buFont typeface="Arial"/>
              <a:buNone/>
            </a:pPr>
            <a:r>
              <a:rPr lang="en" sz="2000">
                <a:solidFill>
                  <a:srgbClr val="D9D9D9"/>
                </a:solidFill>
                <a:latin typeface="Comic Sans MS"/>
                <a:ea typeface="Comic Sans MS"/>
                <a:cs typeface="Comic Sans MS"/>
                <a:sym typeface="Comic Sans MS"/>
              </a:rPr>
              <a:t>La novela picaresca supone el nacimiento de un género novelístico completamente nuevo que tuvo lugar en España en el siglo XVI. Las causas y circunstancias que dieron lugar a este tipo de novelas no están demasiado claras.</a:t>
            </a:r>
          </a:p>
          <a:p>
            <a:pPr lvl="0" rtl="0" algn="ctr">
              <a:lnSpc>
                <a:spcPct val="115000"/>
              </a:lnSpc>
              <a:spcBef>
                <a:spcPts val="0"/>
              </a:spcBef>
              <a:buClr>
                <a:schemeClr val="dk1"/>
              </a:buClr>
              <a:buSzPct val="55000"/>
              <a:buFont typeface="Arial"/>
              <a:buNone/>
            </a:pPr>
            <a:r>
              <a:rPr lang="en" sz="2000">
                <a:solidFill>
                  <a:srgbClr val="D9D9D9"/>
                </a:solidFill>
                <a:latin typeface="Comic Sans MS"/>
                <a:ea typeface="Comic Sans MS"/>
                <a:cs typeface="Comic Sans MS"/>
                <a:sym typeface="Comic Sans MS"/>
              </a:rPr>
              <a:t>En un principio se creyó que había nacido como consecuencia del gran número de pobres y vagabundos que tenía el país, algo que según ha pasado el tiempo ha quedado en entredicho, porque lo cierto es que los demás países tenían la misma cantidad de pobres que España.</a:t>
            </a:r>
          </a:p>
          <a:p>
            <a:pPr lvl="0" algn="ctr">
              <a:spcBef>
                <a:spcPts val="0"/>
              </a:spcBef>
              <a:buNone/>
            </a:pPr>
            <a:r>
              <a:t/>
            </a:r>
            <a:endParaRPr sz="2000">
              <a:solidFill>
                <a:srgbClr val="D9D9D9"/>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205975"/>
            <a:ext cx="8068199" cy="857400"/>
          </a:xfrm>
          <a:prstGeom prst="rect">
            <a:avLst/>
          </a:prstGeom>
        </p:spPr>
        <p:txBody>
          <a:bodyPr anchorCtr="0" anchor="b" bIns="91425" lIns="91425" rIns="91425" tIns="91425">
            <a:noAutofit/>
          </a:bodyPr>
          <a:lstStyle/>
          <a:p>
            <a:pPr lvl="0">
              <a:spcBef>
                <a:spcPts val="0"/>
              </a:spcBef>
              <a:buNone/>
            </a:pPr>
            <a:r>
              <a:rPr b="1" lang="en" sz="3000">
                <a:solidFill>
                  <a:srgbClr val="CCCCCC"/>
                </a:solidFill>
                <a:latin typeface="Comic Sans MS"/>
                <a:ea typeface="Comic Sans MS"/>
                <a:cs typeface="Comic Sans MS"/>
                <a:sym typeface="Comic Sans MS"/>
              </a:rPr>
              <a:t>Características de la novela picaresca</a:t>
            </a:r>
          </a:p>
        </p:txBody>
      </p:sp>
      <p:sp>
        <p:nvSpPr>
          <p:cNvPr id="102" name="Shape 102"/>
          <p:cNvSpPr txBox="1"/>
          <p:nvPr>
            <p:ph idx="1" type="body"/>
          </p:nvPr>
        </p:nvSpPr>
        <p:spPr>
          <a:xfrm>
            <a:off x="457200" y="1200150"/>
            <a:ext cx="8229600" cy="3630300"/>
          </a:xfrm>
          <a:prstGeom prst="rect">
            <a:avLst/>
          </a:prstGeom>
        </p:spPr>
        <p:txBody>
          <a:bodyPr anchorCtr="0" anchor="t" bIns="91425" lIns="91425" rIns="91425" tIns="91425">
            <a:noAutofit/>
          </a:bodyPr>
          <a:lstStyle/>
          <a:p>
            <a:pPr lvl="0">
              <a:spcBef>
                <a:spcPts val="0"/>
              </a:spcBef>
              <a:buNone/>
            </a:pPr>
            <a:r>
              <a:rPr lang="en" sz="2400">
                <a:solidFill>
                  <a:srgbClr val="404040"/>
                </a:solidFill>
                <a:latin typeface="Comic Sans MS"/>
                <a:ea typeface="Comic Sans MS"/>
                <a:cs typeface="Comic Sans MS"/>
                <a:sym typeface="Comic Sans MS"/>
              </a:rPr>
              <a:t>Existencia de un personaje que es el </a:t>
            </a:r>
            <a:r>
              <a:rPr b="1" lang="en" sz="2400">
                <a:solidFill>
                  <a:srgbClr val="D9D9D9"/>
                </a:solidFill>
                <a:latin typeface="Comic Sans MS"/>
                <a:ea typeface="Comic Sans MS"/>
                <a:cs typeface="Comic Sans MS"/>
                <a:sym typeface="Comic Sans MS"/>
              </a:rPr>
              <a:t>pícaro (o pícara).</a:t>
            </a:r>
            <a:r>
              <a:rPr lang="en" sz="2400">
                <a:solidFill>
                  <a:srgbClr val="404040"/>
                </a:solidFill>
                <a:latin typeface="Comic Sans MS"/>
                <a:ea typeface="Comic Sans MS"/>
                <a:cs typeface="Comic Sans MS"/>
                <a:sym typeface="Comic Sans MS"/>
              </a:rPr>
              <a:t> El pícaro es un personaje sin oficio conocido, entre cuyas actividades entran las de mendigar y robar; sin ninguna conciencia moral, vive a costa de los demás y llega a caer en la delincuencia, pero suele ser víctima de sus propios ardides.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457200" y="205975"/>
            <a:ext cx="8068199" cy="857400"/>
          </a:xfrm>
          <a:prstGeom prst="rect">
            <a:avLst/>
          </a:prstGeom>
        </p:spPr>
        <p:txBody>
          <a:bodyPr anchorCtr="0" anchor="b" bIns="91425" lIns="91425" rIns="91425" tIns="91425">
            <a:noAutofit/>
          </a:bodyPr>
          <a:lstStyle/>
          <a:p>
            <a:pPr lvl="0" rtl="0">
              <a:spcBef>
                <a:spcPts val="0"/>
              </a:spcBef>
              <a:buNone/>
            </a:pPr>
            <a:r>
              <a:rPr b="1" lang="en" sz="3000">
                <a:solidFill>
                  <a:srgbClr val="CCCCCC"/>
                </a:solidFill>
                <a:latin typeface="Comic Sans MS"/>
                <a:ea typeface="Comic Sans MS"/>
                <a:cs typeface="Comic Sans MS"/>
                <a:sym typeface="Comic Sans MS"/>
              </a:rPr>
              <a:t>Características de la novela picaresca</a:t>
            </a:r>
          </a:p>
        </p:txBody>
      </p:sp>
      <p:sp>
        <p:nvSpPr>
          <p:cNvPr id="108" name="Shape 108"/>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sz="1800">
                <a:solidFill>
                  <a:srgbClr val="000000"/>
                </a:solidFill>
                <a:latin typeface="Comic Sans MS"/>
                <a:ea typeface="Comic Sans MS"/>
                <a:cs typeface="Comic Sans MS"/>
                <a:sym typeface="Comic Sans MS"/>
              </a:rPr>
              <a:t>El protagonista de una verdadera novela picaresca tiene que </a:t>
            </a:r>
            <a:r>
              <a:rPr b="1" lang="en" sz="1800">
                <a:solidFill>
                  <a:srgbClr val="CCCCCC"/>
                </a:solidFill>
                <a:latin typeface="Comic Sans MS"/>
                <a:ea typeface="Comic Sans MS"/>
                <a:cs typeface="Comic Sans MS"/>
                <a:sym typeface="Comic Sans MS"/>
              </a:rPr>
              <a:t>narrar su propia vida en primera persona</a:t>
            </a:r>
            <a:r>
              <a:rPr lang="en" sz="1800">
                <a:solidFill>
                  <a:srgbClr val="CCCCCC"/>
                </a:solidFill>
                <a:latin typeface="Comic Sans MS"/>
                <a:ea typeface="Comic Sans MS"/>
                <a:cs typeface="Comic Sans MS"/>
                <a:sym typeface="Comic Sans MS"/>
              </a:rPr>
              <a:t> </a:t>
            </a:r>
            <a:r>
              <a:rPr b="1" lang="en" sz="1800">
                <a:solidFill>
                  <a:srgbClr val="CCCCCC"/>
                </a:solidFill>
                <a:latin typeface="Comic Sans MS"/>
                <a:ea typeface="Comic Sans MS"/>
                <a:cs typeface="Comic Sans MS"/>
                <a:sym typeface="Comic Sans MS"/>
              </a:rPr>
              <a:t>(AUTOBIOGRAFÍA)</a:t>
            </a:r>
            <a:r>
              <a:rPr lang="en" sz="1800">
                <a:solidFill>
                  <a:srgbClr val="CCCCCC"/>
                </a:solidFill>
                <a:latin typeface="Comic Sans MS"/>
                <a:ea typeface="Comic Sans MS"/>
                <a:cs typeface="Comic Sans MS"/>
                <a:sym typeface="Comic Sans MS"/>
              </a:rPr>
              <a:t>. </a:t>
            </a:r>
            <a:r>
              <a:rPr lang="en" sz="1800">
                <a:solidFill>
                  <a:srgbClr val="000000"/>
                </a:solidFill>
                <a:latin typeface="Comic Sans MS"/>
                <a:ea typeface="Comic Sans MS"/>
                <a:cs typeface="Comic Sans MS"/>
                <a:sym typeface="Comic Sans MS"/>
              </a:rPr>
              <a:t>Es decir, tiene que contar su vida desde el presente inmediato (cuando es adulto) remontándose a su niñez. Si os fijáis, cuando uno recuerda parte de su vida anterior, siempre la contamos desde la perspectiva de hombre adulto, no desde la perspectiva que teníamos cuando éramos niños; por tanto, en la novela picaresca se unen esas dos perspectivas: la del pícaro maduro y la del pícaro niño (el pícaro que “se hace”).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205975"/>
            <a:ext cx="8068199" cy="857400"/>
          </a:xfrm>
          <a:prstGeom prst="rect">
            <a:avLst/>
          </a:prstGeom>
        </p:spPr>
        <p:txBody>
          <a:bodyPr anchorCtr="0" anchor="b" bIns="91425" lIns="91425" rIns="91425" tIns="91425">
            <a:noAutofit/>
          </a:bodyPr>
          <a:lstStyle/>
          <a:p>
            <a:pPr lvl="0" rtl="0">
              <a:spcBef>
                <a:spcPts val="0"/>
              </a:spcBef>
              <a:buNone/>
            </a:pPr>
            <a:r>
              <a:rPr b="1" lang="en" sz="3000">
                <a:solidFill>
                  <a:srgbClr val="CCCCCC"/>
                </a:solidFill>
                <a:latin typeface="Comic Sans MS"/>
                <a:ea typeface="Comic Sans MS"/>
                <a:cs typeface="Comic Sans MS"/>
                <a:sym typeface="Comic Sans MS"/>
              </a:rPr>
              <a:t>Características de la novela picaresca</a:t>
            </a:r>
          </a:p>
        </p:txBody>
      </p:sp>
      <p:sp>
        <p:nvSpPr>
          <p:cNvPr id="114" name="Shape 114"/>
          <p:cNvSpPr txBox="1"/>
          <p:nvPr>
            <p:ph idx="1" type="body"/>
          </p:nvPr>
        </p:nvSpPr>
        <p:spPr>
          <a:xfrm>
            <a:off x="457200" y="1200150"/>
            <a:ext cx="8229600" cy="36303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Font typeface="Comic Sans MS"/>
            </a:pPr>
            <a:r>
              <a:rPr lang="en" sz="2400">
                <a:solidFill>
                  <a:srgbClr val="000000"/>
                </a:solidFill>
                <a:latin typeface="Comic Sans MS"/>
                <a:ea typeface="Comic Sans MS"/>
                <a:cs typeface="Comic Sans MS"/>
                <a:sym typeface="Comic Sans MS"/>
              </a:rPr>
              <a:t>Se ve obligado a abandonar su hogar por la </a:t>
            </a:r>
            <a:r>
              <a:rPr b="1" lang="en" sz="2400">
                <a:solidFill>
                  <a:srgbClr val="000000"/>
                </a:solidFill>
                <a:latin typeface="Comic Sans MS"/>
                <a:ea typeface="Comic Sans MS"/>
                <a:cs typeface="Comic Sans MS"/>
                <a:sym typeface="Comic Sans MS"/>
              </a:rPr>
              <a:t>pobreza</a:t>
            </a:r>
            <a:r>
              <a:rPr lang="en" sz="2400">
                <a:solidFill>
                  <a:srgbClr val="000000"/>
                </a:solidFill>
                <a:latin typeface="Comic Sans MS"/>
                <a:ea typeface="Comic Sans MS"/>
                <a:cs typeface="Comic Sans MS"/>
                <a:sym typeface="Comic Sans MS"/>
              </a:rPr>
              <a:t> y suele pasar </a:t>
            </a:r>
            <a:r>
              <a:rPr b="1" lang="en" sz="2400">
                <a:solidFill>
                  <a:srgbClr val="000000"/>
                </a:solidFill>
                <a:latin typeface="Comic Sans MS"/>
                <a:ea typeface="Comic Sans MS"/>
                <a:cs typeface="Comic Sans MS"/>
                <a:sym typeface="Comic Sans MS"/>
              </a:rPr>
              <a:t>hambre</a:t>
            </a:r>
            <a:r>
              <a:rPr lang="en" sz="2400">
                <a:solidFill>
                  <a:srgbClr val="000000"/>
                </a:solidFill>
                <a:latin typeface="Comic Sans MS"/>
                <a:ea typeface="Comic Sans MS"/>
                <a:cs typeface="Comic Sans MS"/>
                <a:sym typeface="Comic Sans MS"/>
              </a:rPr>
              <a:t>.</a:t>
            </a:r>
          </a:p>
          <a:p>
            <a:pPr lvl="0" rtl="0">
              <a:spcBef>
                <a:spcPts val="0"/>
              </a:spcBef>
              <a:buNone/>
            </a:pPr>
            <a:r>
              <a:t/>
            </a:r>
            <a:endParaRPr sz="2400">
              <a:solidFill>
                <a:srgbClr val="000000"/>
              </a:solidFill>
              <a:latin typeface="Comic Sans MS"/>
              <a:ea typeface="Comic Sans MS"/>
              <a:cs typeface="Comic Sans MS"/>
              <a:sym typeface="Comic Sans MS"/>
            </a:endParaRPr>
          </a:p>
          <a:p>
            <a:pPr indent="-381000" lvl="0" marL="457200" rtl="0">
              <a:spcBef>
                <a:spcPts val="0"/>
              </a:spcBef>
              <a:buClr>
                <a:srgbClr val="000000"/>
              </a:buClr>
              <a:buSzPct val="100000"/>
              <a:buFont typeface="Comic Sans MS"/>
            </a:pPr>
            <a:r>
              <a:rPr lang="en" sz="2400">
                <a:solidFill>
                  <a:srgbClr val="000000"/>
                </a:solidFill>
                <a:latin typeface="Comic Sans MS"/>
                <a:ea typeface="Comic Sans MS"/>
                <a:cs typeface="Comic Sans MS"/>
                <a:sym typeface="Comic Sans MS"/>
              </a:rPr>
              <a:t>El pícaro </a:t>
            </a:r>
            <a:r>
              <a:rPr b="1" lang="en" sz="2400">
                <a:solidFill>
                  <a:srgbClr val="000000"/>
                </a:solidFill>
                <a:latin typeface="Comic Sans MS"/>
                <a:ea typeface="Comic Sans MS"/>
                <a:cs typeface="Comic Sans MS"/>
                <a:sym typeface="Comic Sans MS"/>
              </a:rPr>
              <a:t>siempre es hijo de padres “sin honra”</a:t>
            </a:r>
            <a:r>
              <a:rPr lang="en" sz="2400">
                <a:solidFill>
                  <a:srgbClr val="000000"/>
                </a:solidFill>
                <a:latin typeface="Comic Sans MS"/>
                <a:ea typeface="Comic Sans MS"/>
                <a:cs typeface="Comic Sans MS"/>
                <a:sym typeface="Comic Sans MS"/>
              </a:rPr>
              <a:t>.</a:t>
            </a:r>
          </a:p>
          <a:p>
            <a:pPr lvl="0" rtl="0">
              <a:spcBef>
                <a:spcPts val="0"/>
              </a:spcBef>
              <a:buNone/>
            </a:pPr>
            <a:r>
              <a:t/>
            </a:r>
            <a:endParaRPr sz="2400">
              <a:solidFill>
                <a:srgbClr val="000000"/>
              </a:solidFill>
              <a:latin typeface="Comic Sans MS"/>
              <a:ea typeface="Comic Sans MS"/>
              <a:cs typeface="Comic Sans MS"/>
              <a:sym typeface="Comic Sans MS"/>
            </a:endParaRPr>
          </a:p>
          <a:p>
            <a:pPr indent="-381000" lvl="0" marL="457200" rtl="0">
              <a:spcBef>
                <a:spcPts val="0"/>
              </a:spcBef>
              <a:buClr>
                <a:srgbClr val="000000"/>
              </a:buClr>
              <a:buSzPct val="100000"/>
              <a:buFont typeface="Comic Sans MS"/>
            </a:pPr>
            <a:r>
              <a:rPr lang="en" sz="2400">
                <a:solidFill>
                  <a:srgbClr val="000000"/>
                </a:solidFill>
                <a:latin typeface="Comic Sans MS"/>
                <a:ea typeface="Comic Sans MS"/>
                <a:cs typeface="Comic Sans MS"/>
                <a:sym typeface="Comic Sans MS"/>
              </a:rPr>
              <a:t>Sirve a varios amos (episodios continuados, uno detrás de otro).</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05975"/>
            <a:ext cx="8068199" cy="857400"/>
          </a:xfrm>
          <a:prstGeom prst="rect">
            <a:avLst/>
          </a:prstGeom>
        </p:spPr>
        <p:txBody>
          <a:bodyPr anchorCtr="0" anchor="b" bIns="91425" lIns="91425" rIns="91425" tIns="91425">
            <a:noAutofit/>
          </a:bodyPr>
          <a:lstStyle/>
          <a:p>
            <a:pPr lvl="0" rtl="0">
              <a:spcBef>
                <a:spcPts val="0"/>
              </a:spcBef>
              <a:buNone/>
            </a:pPr>
            <a:r>
              <a:rPr b="1" lang="en" sz="3000">
                <a:solidFill>
                  <a:srgbClr val="CCCCCC"/>
                </a:solidFill>
                <a:latin typeface="Comic Sans MS"/>
                <a:ea typeface="Comic Sans MS"/>
                <a:cs typeface="Comic Sans MS"/>
                <a:sym typeface="Comic Sans MS"/>
              </a:rPr>
              <a:t>Características de la novela picaresca</a:t>
            </a:r>
          </a:p>
        </p:txBody>
      </p:sp>
      <p:sp>
        <p:nvSpPr>
          <p:cNvPr id="120" name="Shape 120"/>
          <p:cNvSpPr txBox="1"/>
          <p:nvPr>
            <p:ph idx="1" type="body"/>
          </p:nvPr>
        </p:nvSpPr>
        <p:spPr>
          <a:xfrm>
            <a:off x="457200" y="1200150"/>
            <a:ext cx="8229600" cy="36303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Font typeface="Comic Sans MS"/>
            </a:pPr>
            <a:r>
              <a:rPr lang="en" sz="2400">
                <a:solidFill>
                  <a:srgbClr val="000000"/>
                </a:solidFill>
                <a:latin typeface="Comic Sans MS"/>
                <a:ea typeface="Comic Sans MS"/>
                <a:cs typeface="Comic Sans MS"/>
                <a:sym typeface="Comic Sans MS"/>
              </a:rPr>
              <a:t>Se utiliza el humor para mostrar situaciones moralizantes y ejemplificantes</a:t>
            </a:r>
          </a:p>
          <a:p>
            <a:pPr lvl="0" rtl="0">
              <a:spcBef>
                <a:spcPts val="0"/>
              </a:spcBef>
              <a:buNone/>
            </a:pPr>
            <a:r>
              <a:t/>
            </a:r>
            <a:endParaRPr sz="2400">
              <a:solidFill>
                <a:srgbClr val="000000"/>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205978"/>
            <a:ext cx="6879600" cy="857400"/>
          </a:xfrm>
          <a:prstGeom prst="rect">
            <a:avLst/>
          </a:prstGeom>
        </p:spPr>
        <p:txBody>
          <a:bodyPr anchorCtr="0" anchor="b" bIns="91425" lIns="91425" rIns="91425" tIns="91425">
            <a:noAutofit/>
          </a:bodyPr>
          <a:lstStyle/>
          <a:p>
            <a:pPr lvl="0">
              <a:spcBef>
                <a:spcPts val="0"/>
              </a:spcBef>
              <a:buNone/>
            </a:pPr>
            <a:r>
              <a:rPr lang="en">
                <a:latin typeface="Comic Sans MS"/>
                <a:ea typeface="Comic Sans MS"/>
                <a:cs typeface="Comic Sans MS"/>
                <a:sym typeface="Comic Sans MS"/>
              </a:rPr>
              <a:t>Lazarillo de Tormes</a:t>
            </a:r>
          </a:p>
        </p:txBody>
      </p:sp>
      <p:sp>
        <p:nvSpPr>
          <p:cNvPr id="126" name="Shape 126"/>
          <p:cNvSpPr txBox="1"/>
          <p:nvPr>
            <p:ph idx="1" type="body"/>
          </p:nvPr>
        </p:nvSpPr>
        <p:spPr>
          <a:xfrm>
            <a:off x="457200" y="1200150"/>
            <a:ext cx="8229600" cy="3630300"/>
          </a:xfrm>
          <a:prstGeom prst="rect">
            <a:avLst/>
          </a:prstGeom>
        </p:spPr>
        <p:txBody>
          <a:bodyPr anchorCtr="0" anchor="t" bIns="91425" lIns="91425" rIns="91425" tIns="91425">
            <a:noAutofit/>
          </a:bodyPr>
          <a:lstStyle/>
          <a:p>
            <a:pPr indent="-381000" lvl="0" marL="457200" rtl="0">
              <a:lnSpc>
                <a:spcPct val="115000"/>
              </a:lnSpc>
              <a:spcBef>
                <a:spcPts val="0"/>
              </a:spcBef>
              <a:buSzPct val="100000"/>
              <a:buFont typeface="Comic Sans MS"/>
            </a:pPr>
            <a:r>
              <a:rPr lang="en" sz="2400">
                <a:latin typeface="Comic Sans MS"/>
                <a:ea typeface="Comic Sans MS"/>
                <a:cs typeface="Comic Sans MS"/>
                <a:sym typeface="Comic Sans MS"/>
              </a:rPr>
              <a:t>título completo “La vida de Lazarillo de Tormes de sus fortunas y adversidades”</a:t>
            </a:r>
          </a:p>
          <a:p>
            <a:pPr indent="-381000" lvl="0" marL="457200" rtl="0">
              <a:lnSpc>
                <a:spcPct val="115000"/>
              </a:lnSpc>
              <a:spcBef>
                <a:spcPts val="0"/>
              </a:spcBef>
              <a:buSzPct val="100000"/>
              <a:buFont typeface="Comic Sans MS"/>
            </a:pPr>
            <a:r>
              <a:rPr lang="en" sz="2400">
                <a:latin typeface="Comic Sans MS"/>
                <a:ea typeface="Comic Sans MS"/>
                <a:cs typeface="Comic Sans MS"/>
                <a:sym typeface="Comic Sans MS"/>
              </a:rPr>
              <a:t>escrito por un autor desconocido a causa de los temas controversiales</a:t>
            </a:r>
          </a:p>
          <a:p>
            <a:pPr indent="-381000" lvl="0" marL="457200">
              <a:lnSpc>
                <a:spcPct val="115000"/>
              </a:lnSpc>
              <a:spcBef>
                <a:spcPts val="0"/>
              </a:spcBef>
              <a:buSzPct val="100000"/>
              <a:buFont typeface="Comic Sans MS"/>
            </a:pPr>
            <a:r>
              <a:rPr lang="en" sz="2400">
                <a:latin typeface="Comic Sans MS"/>
                <a:ea typeface="Comic Sans MS"/>
                <a:cs typeface="Comic Sans MS"/>
                <a:sym typeface="Comic Sans MS"/>
              </a:rPr>
              <a:t>publicado en 3 ciudades a la vez en 1554</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205978"/>
            <a:ext cx="6879600" cy="857400"/>
          </a:xfrm>
          <a:prstGeom prst="rect">
            <a:avLst/>
          </a:prstGeom>
        </p:spPr>
        <p:txBody>
          <a:bodyPr anchorCtr="0" anchor="b" bIns="91425" lIns="91425" rIns="91425" tIns="91425">
            <a:noAutofit/>
          </a:bodyPr>
          <a:lstStyle/>
          <a:p>
            <a:pPr lvl="0">
              <a:spcBef>
                <a:spcPts val="0"/>
              </a:spcBef>
              <a:buNone/>
            </a:pPr>
            <a:r>
              <a:rPr lang="en"/>
              <a:t>Works Cited</a:t>
            </a:r>
          </a:p>
        </p:txBody>
      </p:sp>
      <p:sp>
        <p:nvSpPr>
          <p:cNvPr id="132" name="Shape 132"/>
          <p:cNvSpPr txBox="1"/>
          <p:nvPr>
            <p:ph idx="1" type="body"/>
          </p:nvPr>
        </p:nvSpPr>
        <p:spPr>
          <a:xfrm>
            <a:off x="457200" y="1200150"/>
            <a:ext cx="8229600" cy="3630300"/>
          </a:xfrm>
          <a:prstGeom prst="rect">
            <a:avLst/>
          </a:prstGeom>
        </p:spPr>
        <p:txBody>
          <a:bodyPr anchorCtr="0" anchor="t" bIns="91425" lIns="91425" rIns="91425" tIns="91425">
            <a:noAutofit/>
          </a:bodyPr>
          <a:lstStyle/>
          <a:p>
            <a:pPr lvl="0" rtl="0">
              <a:spcBef>
                <a:spcPts val="0"/>
              </a:spcBef>
              <a:buNone/>
            </a:pPr>
            <a:r>
              <a:rPr lang="en" sz="1800" u="sng">
                <a:solidFill>
                  <a:schemeClr val="hlink"/>
                </a:solidFill>
                <a:hlinkClick r:id="rId3"/>
              </a:rPr>
              <a:t>http://www.ciberniz.com/picaresca.htm</a:t>
            </a:r>
          </a:p>
          <a:p>
            <a:pPr lvl="0" rtl="0">
              <a:spcBef>
                <a:spcPts val="0"/>
              </a:spcBef>
              <a:buNone/>
            </a:pPr>
            <a:r>
              <a:t/>
            </a:r>
            <a:endParaRPr sz="1800"/>
          </a:p>
          <a:p>
            <a:pPr lvl="0" rtl="0">
              <a:spcBef>
                <a:spcPts val="0"/>
              </a:spcBef>
              <a:buNone/>
            </a:pPr>
            <a:r>
              <a:rPr lang="en" sz="1800" u="sng">
                <a:solidFill>
                  <a:schemeClr val="hlink"/>
                </a:solidFill>
                <a:hlinkClick r:id="rId4"/>
              </a:rPr>
              <a:t>http://www.apuntesdelengua.com/blog/cursos/3%C2%BA-eso/la-literatura-renacentista/la-novela-picaresca-el-lazarillo-de-tormes/</a:t>
            </a:r>
          </a:p>
          <a:p>
            <a:pPr lvl="0">
              <a:spcBef>
                <a:spcPts val="0"/>
              </a:spcBef>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