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Lst>
  <p:sldSz cy="6858000" cx="9144000"/>
  <p:notesSz cx="6858000" cy="9144000"/>
  <p:embeddedFontLst>
    <p:embeddedFont>
      <p:font typeface="Tahoma"/>
      <p:regular r:id="rId25"/>
      <p:bold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26" Type="http://schemas.openxmlformats.org/officeDocument/2006/relationships/font" Target="fonts/Tahoma-bold.fntdata"/><Relationship Id="rId25" Type="http://schemas.openxmlformats.org/officeDocument/2006/relationships/font" Target="fonts/Tahoma-regular.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0" name="Shape 80"/>
        <p:cNvGrpSpPr/>
        <p:nvPr/>
      </p:nvGrpSpPr>
      <p:grpSpPr>
        <a:xfrm>
          <a:off x="0" y="0"/>
          <a:ext cx="0" cy="0"/>
          <a:chOff x="0" y="0"/>
          <a:chExt cx="0" cy="0"/>
        </a:xfrm>
      </p:grpSpPr>
      <p:sp>
        <p:nvSpPr>
          <p:cNvPr id="81" name="Shape 81"/>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82" name="Shape 8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4" name="Shape 134"/>
        <p:cNvGrpSpPr/>
        <p:nvPr/>
      </p:nvGrpSpPr>
      <p:grpSpPr>
        <a:xfrm>
          <a:off x="0" y="0"/>
          <a:ext cx="0" cy="0"/>
          <a:chOff x="0" y="0"/>
          <a:chExt cx="0" cy="0"/>
        </a:xfrm>
      </p:grpSpPr>
      <p:sp>
        <p:nvSpPr>
          <p:cNvPr id="135" name="Shape 135"/>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36" name="Shape 13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0" name="Shape 140"/>
        <p:cNvGrpSpPr/>
        <p:nvPr/>
      </p:nvGrpSpPr>
      <p:grpSpPr>
        <a:xfrm>
          <a:off x="0" y="0"/>
          <a:ext cx="0" cy="0"/>
          <a:chOff x="0" y="0"/>
          <a:chExt cx="0" cy="0"/>
        </a:xfrm>
      </p:grpSpPr>
      <p:sp>
        <p:nvSpPr>
          <p:cNvPr id="141" name="Shape 141"/>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42" name="Shape 14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6" name="Shape 146"/>
        <p:cNvGrpSpPr/>
        <p:nvPr/>
      </p:nvGrpSpPr>
      <p:grpSpPr>
        <a:xfrm>
          <a:off x="0" y="0"/>
          <a:ext cx="0" cy="0"/>
          <a:chOff x="0" y="0"/>
          <a:chExt cx="0" cy="0"/>
        </a:xfrm>
      </p:grpSpPr>
      <p:sp>
        <p:nvSpPr>
          <p:cNvPr id="147" name="Shape 147"/>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48" name="Shape 148"/>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2" name="Shape 152"/>
        <p:cNvGrpSpPr/>
        <p:nvPr/>
      </p:nvGrpSpPr>
      <p:grpSpPr>
        <a:xfrm>
          <a:off x="0" y="0"/>
          <a:ext cx="0" cy="0"/>
          <a:chOff x="0" y="0"/>
          <a:chExt cx="0" cy="0"/>
        </a:xfrm>
      </p:grpSpPr>
      <p:sp>
        <p:nvSpPr>
          <p:cNvPr id="153" name="Shape 153"/>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54" name="Shape 154"/>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8" name="Shape 158"/>
        <p:cNvGrpSpPr/>
        <p:nvPr/>
      </p:nvGrpSpPr>
      <p:grpSpPr>
        <a:xfrm>
          <a:off x="0" y="0"/>
          <a:ext cx="0" cy="0"/>
          <a:chOff x="0" y="0"/>
          <a:chExt cx="0" cy="0"/>
        </a:xfrm>
      </p:grpSpPr>
      <p:sp>
        <p:nvSpPr>
          <p:cNvPr id="159" name="Shape 159"/>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60" name="Shape 16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4" name="Shape 164"/>
        <p:cNvGrpSpPr/>
        <p:nvPr/>
      </p:nvGrpSpPr>
      <p:grpSpPr>
        <a:xfrm>
          <a:off x="0" y="0"/>
          <a:ext cx="0" cy="0"/>
          <a:chOff x="0" y="0"/>
          <a:chExt cx="0" cy="0"/>
        </a:xfrm>
      </p:grpSpPr>
      <p:sp>
        <p:nvSpPr>
          <p:cNvPr id="165" name="Shape 165"/>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66" name="Shape 16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0" name="Shape 170"/>
        <p:cNvGrpSpPr/>
        <p:nvPr/>
      </p:nvGrpSpPr>
      <p:grpSpPr>
        <a:xfrm>
          <a:off x="0" y="0"/>
          <a:ext cx="0" cy="0"/>
          <a:chOff x="0" y="0"/>
          <a:chExt cx="0" cy="0"/>
        </a:xfrm>
      </p:grpSpPr>
      <p:sp>
        <p:nvSpPr>
          <p:cNvPr id="171" name="Shape 171"/>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72" name="Shape 17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6" name="Shape 176"/>
        <p:cNvGrpSpPr/>
        <p:nvPr/>
      </p:nvGrpSpPr>
      <p:grpSpPr>
        <a:xfrm>
          <a:off x="0" y="0"/>
          <a:ext cx="0" cy="0"/>
          <a:chOff x="0" y="0"/>
          <a:chExt cx="0" cy="0"/>
        </a:xfrm>
      </p:grpSpPr>
      <p:sp>
        <p:nvSpPr>
          <p:cNvPr id="177" name="Shape 177"/>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78" name="Shape 178"/>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2" name="Shape 182"/>
        <p:cNvGrpSpPr/>
        <p:nvPr/>
      </p:nvGrpSpPr>
      <p:grpSpPr>
        <a:xfrm>
          <a:off x="0" y="0"/>
          <a:ext cx="0" cy="0"/>
          <a:chOff x="0" y="0"/>
          <a:chExt cx="0" cy="0"/>
        </a:xfrm>
      </p:grpSpPr>
      <p:sp>
        <p:nvSpPr>
          <p:cNvPr id="183" name="Shape 183"/>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84" name="Shape 184"/>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8" name="Shape 188"/>
        <p:cNvGrpSpPr/>
        <p:nvPr/>
      </p:nvGrpSpPr>
      <p:grpSpPr>
        <a:xfrm>
          <a:off x="0" y="0"/>
          <a:ext cx="0" cy="0"/>
          <a:chOff x="0" y="0"/>
          <a:chExt cx="0" cy="0"/>
        </a:xfrm>
      </p:grpSpPr>
      <p:sp>
        <p:nvSpPr>
          <p:cNvPr id="189" name="Shape 189"/>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90" name="Shape 19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6" name="Shape 86"/>
        <p:cNvGrpSpPr/>
        <p:nvPr/>
      </p:nvGrpSpPr>
      <p:grpSpPr>
        <a:xfrm>
          <a:off x="0" y="0"/>
          <a:ext cx="0" cy="0"/>
          <a:chOff x="0" y="0"/>
          <a:chExt cx="0" cy="0"/>
        </a:xfrm>
      </p:grpSpPr>
      <p:sp>
        <p:nvSpPr>
          <p:cNvPr id="87" name="Shape 87"/>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88" name="Shape 88"/>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2" name="Shape 92"/>
        <p:cNvGrpSpPr/>
        <p:nvPr/>
      </p:nvGrpSpPr>
      <p:grpSpPr>
        <a:xfrm>
          <a:off x="0" y="0"/>
          <a:ext cx="0" cy="0"/>
          <a:chOff x="0" y="0"/>
          <a:chExt cx="0" cy="0"/>
        </a:xfrm>
      </p:grpSpPr>
      <p:sp>
        <p:nvSpPr>
          <p:cNvPr id="93" name="Shape 93"/>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94" name="Shape 94"/>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8" name="Shape 98"/>
        <p:cNvGrpSpPr/>
        <p:nvPr/>
      </p:nvGrpSpPr>
      <p:grpSpPr>
        <a:xfrm>
          <a:off x="0" y="0"/>
          <a:ext cx="0" cy="0"/>
          <a:chOff x="0" y="0"/>
          <a:chExt cx="0" cy="0"/>
        </a:xfrm>
      </p:grpSpPr>
      <p:sp>
        <p:nvSpPr>
          <p:cNvPr id="99" name="Shape 99"/>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00" name="Shape 10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4" name="Shape 104"/>
        <p:cNvGrpSpPr/>
        <p:nvPr/>
      </p:nvGrpSpPr>
      <p:grpSpPr>
        <a:xfrm>
          <a:off x="0" y="0"/>
          <a:ext cx="0" cy="0"/>
          <a:chOff x="0" y="0"/>
          <a:chExt cx="0" cy="0"/>
        </a:xfrm>
      </p:grpSpPr>
      <p:sp>
        <p:nvSpPr>
          <p:cNvPr id="105" name="Shape 105"/>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06" name="Shape 10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0" name="Shape 110"/>
        <p:cNvGrpSpPr/>
        <p:nvPr/>
      </p:nvGrpSpPr>
      <p:grpSpPr>
        <a:xfrm>
          <a:off x="0" y="0"/>
          <a:ext cx="0" cy="0"/>
          <a:chOff x="0" y="0"/>
          <a:chExt cx="0" cy="0"/>
        </a:xfrm>
      </p:grpSpPr>
      <p:sp>
        <p:nvSpPr>
          <p:cNvPr id="111" name="Shape 111"/>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12" name="Shape 11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6" name="Shape 116"/>
        <p:cNvGrpSpPr/>
        <p:nvPr/>
      </p:nvGrpSpPr>
      <p:grpSpPr>
        <a:xfrm>
          <a:off x="0" y="0"/>
          <a:ext cx="0" cy="0"/>
          <a:chOff x="0" y="0"/>
          <a:chExt cx="0" cy="0"/>
        </a:xfrm>
      </p:grpSpPr>
      <p:sp>
        <p:nvSpPr>
          <p:cNvPr id="117" name="Shape 117"/>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18" name="Shape 118"/>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2" name="Shape 122"/>
        <p:cNvGrpSpPr/>
        <p:nvPr/>
      </p:nvGrpSpPr>
      <p:grpSpPr>
        <a:xfrm>
          <a:off x="0" y="0"/>
          <a:ext cx="0" cy="0"/>
          <a:chOff x="0" y="0"/>
          <a:chExt cx="0" cy="0"/>
        </a:xfrm>
      </p:grpSpPr>
      <p:sp>
        <p:nvSpPr>
          <p:cNvPr id="123" name="Shape 123"/>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24" name="Shape 124"/>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8" name="Shape 128"/>
        <p:cNvGrpSpPr/>
        <p:nvPr/>
      </p:nvGrpSpPr>
      <p:grpSpPr>
        <a:xfrm>
          <a:off x="0" y="0"/>
          <a:ext cx="0" cy="0"/>
          <a:chOff x="0" y="0"/>
          <a:chExt cx="0" cy="0"/>
        </a:xfrm>
      </p:grpSpPr>
      <p:sp>
        <p:nvSpPr>
          <p:cNvPr id="129" name="Shape 129"/>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30" name="Shape 13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25" name="Shape 25"/>
        <p:cNvGrpSpPr/>
        <p:nvPr/>
      </p:nvGrpSpPr>
      <p:grpSpPr>
        <a:xfrm>
          <a:off x="0" y="0"/>
          <a:ext cx="0" cy="0"/>
          <a:chOff x="0" y="0"/>
          <a:chExt cx="0" cy="0"/>
        </a:xfrm>
      </p:grpSpPr>
      <p:sp>
        <p:nvSpPr>
          <p:cNvPr id="26" name="Shape 26"/>
          <p:cNvSpPr txBox="1"/>
          <p:nvPr>
            <p:ph type="ctrTitle"/>
          </p:nvPr>
        </p:nvSpPr>
        <p:spPr>
          <a:xfrm>
            <a:off x="1066800" y="1997075"/>
            <a:ext cx="7086600" cy="1431924"/>
          </a:xfrm>
          <a:prstGeom prst="rect">
            <a:avLst/>
          </a:prstGeom>
          <a:noFill/>
          <a:ln>
            <a:noFill/>
          </a:ln>
        </p:spPr>
        <p:txBody>
          <a:bodyPr anchorCtr="0" anchor="b" bIns="91425" lIns="91425" rIns="91425" tIns="91425"/>
          <a:lstStyle>
            <a:lvl1pPr indent="0" lvl="0" marL="0" marR="0" rtl="0" algn="ctr">
              <a:spcBef>
                <a:spcPts val="0"/>
              </a:spcBef>
              <a:spcAft>
                <a:spcPts val="0"/>
              </a:spcAft>
              <a:buNone/>
              <a:defRPr b="1" i="0" sz="4400" u="none" cap="none" strike="noStrike">
                <a:solidFill>
                  <a:schemeClr val="lt2"/>
                </a:solidFill>
                <a:latin typeface="Tahoma"/>
                <a:ea typeface="Tahoma"/>
                <a:cs typeface="Tahoma"/>
                <a:sym typeface="Tahoma"/>
              </a:defRPr>
            </a:lvl1pPr>
            <a:lvl2pPr indent="0" lvl="1" marL="0" marR="0" rtl="0" algn="ctr">
              <a:spcBef>
                <a:spcPts val="0"/>
              </a:spcBef>
              <a:spcAft>
                <a:spcPts val="0"/>
              </a:spcAft>
              <a:buNone/>
              <a:defRPr b="1" i="0" sz="4400" u="none" cap="none" strike="noStrike">
                <a:solidFill>
                  <a:schemeClr val="lt2"/>
                </a:solidFill>
                <a:latin typeface="Tahoma"/>
                <a:ea typeface="Tahoma"/>
                <a:cs typeface="Tahoma"/>
                <a:sym typeface="Tahoma"/>
              </a:defRPr>
            </a:lvl2pPr>
            <a:lvl3pPr indent="0" lvl="2" marL="0" marR="0" rtl="0" algn="ctr">
              <a:spcBef>
                <a:spcPts val="0"/>
              </a:spcBef>
              <a:spcAft>
                <a:spcPts val="0"/>
              </a:spcAft>
              <a:buNone/>
              <a:defRPr b="1" i="0" sz="4400" u="none" cap="none" strike="noStrike">
                <a:solidFill>
                  <a:schemeClr val="lt2"/>
                </a:solidFill>
                <a:latin typeface="Tahoma"/>
                <a:ea typeface="Tahoma"/>
                <a:cs typeface="Tahoma"/>
                <a:sym typeface="Tahoma"/>
              </a:defRPr>
            </a:lvl3pPr>
            <a:lvl4pPr indent="0" lvl="3" marL="0" marR="0" rtl="0" algn="ctr">
              <a:spcBef>
                <a:spcPts val="0"/>
              </a:spcBef>
              <a:spcAft>
                <a:spcPts val="0"/>
              </a:spcAft>
              <a:buNone/>
              <a:defRPr b="1" i="0" sz="4400" u="none" cap="none" strike="noStrike">
                <a:solidFill>
                  <a:schemeClr val="lt2"/>
                </a:solidFill>
                <a:latin typeface="Tahoma"/>
                <a:ea typeface="Tahoma"/>
                <a:cs typeface="Tahoma"/>
                <a:sym typeface="Tahoma"/>
              </a:defRPr>
            </a:lvl4pPr>
            <a:lvl5pPr indent="0" lvl="4" marL="0" marR="0" rtl="0" algn="ctr">
              <a:spcBef>
                <a:spcPts val="0"/>
              </a:spcBef>
              <a:spcAft>
                <a:spcPts val="0"/>
              </a:spcAft>
              <a:buNone/>
              <a:defRPr b="1" i="0" sz="4400" u="none" cap="none" strike="noStrike">
                <a:solidFill>
                  <a:schemeClr val="lt2"/>
                </a:solidFill>
                <a:latin typeface="Tahoma"/>
                <a:ea typeface="Tahoma"/>
                <a:cs typeface="Tahoma"/>
                <a:sym typeface="Tahoma"/>
              </a:defRPr>
            </a:lvl5pPr>
            <a:lvl6pPr indent="0" lvl="5" marL="457200" marR="0" rtl="0" algn="ctr">
              <a:spcBef>
                <a:spcPts val="0"/>
              </a:spcBef>
              <a:spcAft>
                <a:spcPts val="0"/>
              </a:spcAft>
              <a:buNone/>
              <a:defRPr b="1" i="0" sz="4400" u="none" cap="none" strike="noStrike">
                <a:solidFill>
                  <a:schemeClr val="lt2"/>
                </a:solidFill>
                <a:latin typeface="Tahoma"/>
                <a:ea typeface="Tahoma"/>
                <a:cs typeface="Tahoma"/>
                <a:sym typeface="Tahoma"/>
              </a:defRPr>
            </a:lvl6pPr>
            <a:lvl7pPr indent="0" lvl="6" marL="914400" marR="0" rtl="0" algn="ctr">
              <a:spcBef>
                <a:spcPts val="0"/>
              </a:spcBef>
              <a:spcAft>
                <a:spcPts val="0"/>
              </a:spcAft>
              <a:buNone/>
              <a:defRPr b="1" i="0" sz="4400" u="none" cap="none" strike="noStrike">
                <a:solidFill>
                  <a:schemeClr val="lt2"/>
                </a:solidFill>
                <a:latin typeface="Tahoma"/>
                <a:ea typeface="Tahoma"/>
                <a:cs typeface="Tahoma"/>
                <a:sym typeface="Tahoma"/>
              </a:defRPr>
            </a:lvl7pPr>
            <a:lvl8pPr indent="0" lvl="7" marL="1371600" marR="0" rtl="0" algn="ctr">
              <a:spcBef>
                <a:spcPts val="0"/>
              </a:spcBef>
              <a:spcAft>
                <a:spcPts val="0"/>
              </a:spcAft>
              <a:buNone/>
              <a:defRPr b="1" i="0" sz="4400" u="none" cap="none" strike="noStrike">
                <a:solidFill>
                  <a:schemeClr val="lt2"/>
                </a:solidFill>
                <a:latin typeface="Tahoma"/>
                <a:ea typeface="Tahoma"/>
                <a:cs typeface="Tahoma"/>
                <a:sym typeface="Tahoma"/>
              </a:defRPr>
            </a:lvl8pPr>
            <a:lvl9pPr indent="0" lvl="8" marL="1828800" marR="0" rtl="0" algn="ctr">
              <a:spcBef>
                <a:spcPts val="0"/>
              </a:spcBef>
              <a:spcAft>
                <a:spcPts val="0"/>
              </a:spcAft>
              <a:buNone/>
              <a:defRPr b="1" i="0" sz="4400" u="none" cap="none" strike="noStrike">
                <a:solidFill>
                  <a:schemeClr val="lt2"/>
                </a:solidFill>
                <a:latin typeface="Tahoma"/>
                <a:ea typeface="Tahoma"/>
                <a:cs typeface="Tahoma"/>
                <a:sym typeface="Tahoma"/>
              </a:defRPr>
            </a:lvl9pPr>
          </a:lstStyle>
          <a:p/>
        </p:txBody>
      </p:sp>
      <p:sp>
        <p:nvSpPr>
          <p:cNvPr id="27" name="Shape 27"/>
          <p:cNvSpPr txBox="1"/>
          <p:nvPr>
            <p:ph idx="1" type="subTitle"/>
          </p:nvPr>
        </p:nvSpPr>
        <p:spPr>
          <a:xfrm>
            <a:off x="1066800" y="3886200"/>
            <a:ext cx="6400799" cy="1752600"/>
          </a:xfrm>
          <a:prstGeom prst="rect">
            <a:avLst/>
          </a:prstGeom>
          <a:noFill/>
          <a:ln>
            <a:noFill/>
          </a:ln>
        </p:spPr>
        <p:txBody>
          <a:bodyPr anchorCtr="0" anchor="t" bIns="91425" lIns="91425" rIns="91425" tIns="91425"/>
          <a:lstStyle>
            <a:lvl1pPr indent="0" lvl="0" marL="0" marR="0" rtl="0" algn="l">
              <a:spcBef>
                <a:spcPts val="640"/>
              </a:spcBef>
              <a:spcAft>
                <a:spcPts val="0"/>
              </a:spcAft>
              <a:buClr>
                <a:schemeClr val="hlink"/>
              </a:buClr>
              <a:buFont typeface="Noto Sans Symbols"/>
              <a:buNone/>
              <a:defRPr b="0" i="0" sz="3200" u="none" cap="none" strike="noStrike">
                <a:solidFill>
                  <a:schemeClr val="lt1"/>
                </a:solidFill>
                <a:latin typeface="Tahoma"/>
                <a:ea typeface="Tahoma"/>
                <a:cs typeface="Tahoma"/>
                <a:sym typeface="Tahoma"/>
              </a:defRPr>
            </a:lvl1pPr>
            <a:lvl2pPr indent="-107950" lvl="1" marL="742950" marR="0" rtl="0" algn="l">
              <a:spcBef>
                <a:spcPts val="560"/>
              </a:spcBef>
              <a:spcAft>
                <a:spcPts val="0"/>
              </a:spcAft>
              <a:buClr>
                <a:schemeClr val="lt1"/>
              </a:buClr>
              <a:buSzPct val="100000"/>
              <a:buFont typeface="Tahoma"/>
              <a:buChar char="–"/>
              <a:defRPr b="0" i="0" sz="2800" u="none" cap="none" strike="noStrike">
                <a:solidFill>
                  <a:schemeClr val="lt1"/>
                </a:solidFill>
                <a:latin typeface="Tahoma"/>
                <a:ea typeface="Tahoma"/>
                <a:cs typeface="Tahoma"/>
                <a:sym typeface="Tahoma"/>
              </a:defRPr>
            </a:lvl2pPr>
            <a:lvl3pPr indent="-121919" lvl="2" marL="1143000" marR="0" rtl="0" algn="l">
              <a:spcBef>
                <a:spcPts val="480"/>
              </a:spcBef>
              <a:spcAft>
                <a:spcPts val="0"/>
              </a:spcAft>
              <a:buClr>
                <a:schemeClr val="hlink"/>
              </a:buClr>
              <a:buSzPct val="70000"/>
              <a:buFont typeface="Noto Sans Symbols"/>
              <a:buChar char="■"/>
              <a:defRPr b="0" i="0" sz="2400" u="none" cap="none" strike="noStrike">
                <a:solidFill>
                  <a:schemeClr val="lt1"/>
                </a:solidFill>
                <a:latin typeface="Tahoma"/>
                <a:ea typeface="Tahoma"/>
                <a:cs typeface="Tahoma"/>
                <a:sym typeface="Tahoma"/>
              </a:defRPr>
            </a:lvl3pPr>
            <a:lvl4pPr indent="-101600" lvl="3" marL="1600200" marR="0" rtl="0" algn="l">
              <a:spcBef>
                <a:spcPts val="400"/>
              </a:spcBef>
              <a:spcAft>
                <a:spcPts val="0"/>
              </a:spcAft>
              <a:buClr>
                <a:schemeClr val="lt1"/>
              </a:buClr>
              <a:buSzPct val="100000"/>
              <a:buFont typeface="Tahoma"/>
              <a:buChar char="–"/>
              <a:defRPr b="0" i="0" sz="2000" u="none" cap="none" strike="noStrike">
                <a:solidFill>
                  <a:schemeClr val="lt1"/>
                </a:solidFill>
                <a:latin typeface="Tahoma"/>
                <a:ea typeface="Tahoma"/>
                <a:cs typeface="Tahoma"/>
                <a:sym typeface="Tahoma"/>
              </a:defRPr>
            </a:lvl4pPr>
            <a:lvl5pPr indent="-139700" lvl="4" marL="2057400" marR="0" rtl="0" algn="l">
              <a:spcBef>
                <a:spcPts val="400"/>
              </a:spcBef>
              <a:spcAft>
                <a:spcPts val="0"/>
              </a:spcAft>
              <a:buClr>
                <a:schemeClr val="hlink"/>
              </a:buClr>
              <a:buSzPct val="70000"/>
              <a:buFont typeface="Noto Sans Symbols"/>
              <a:buChar char="■"/>
              <a:defRPr b="0" i="0" sz="2000" u="none" cap="none" strike="noStrike">
                <a:solidFill>
                  <a:schemeClr val="lt1"/>
                </a:solidFill>
                <a:latin typeface="Tahoma"/>
                <a:ea typeface="Tahoma"/>
                <a:cs typeface="Tahoma"/>
                <a:sym typeface="Tahoma"/>
              </a:defRPr>
            </a:lvl5pPr>
            <a:lvl6pPr indent="-139700" lvl="5" marL="2514600" marR="0" rtl="0" algn="l">
              <a:spcBef>
                <a:spcPts val="400"/>
              </a:spcBef>
              <a:spcAft>
                <a:spcPts val="0"/>
              </a:spcAft>
              <a:buClr>
                <a:schemeClr val="hlink"/>
              </a:buClr>
              <a:buSzPct val="70000"/>
              <a:buFont typeface="Noto Sans Symbols"/>
              <a:buChar char="■"/>
              <a:defRPr b="0" i="0" sz="2000" u="none" cap="none" strike="noStrike">
                <a:solidFill>
                  <a:schemeClr val="lt1"/>
                </a:solidFill>
                <a:latin typeface="Tahoma"/>
                <a:ea typeface="Tahoma"/>
                <a:cs typeface="Tahoma"/>
                <a:sym typeface="Tahoma"/>
              </a:defRPr>
            </a:lvl6pPr>
            <a:lvl7pPr indent="-139700" lvl="6" marL="2971800" marR="0" rtl="0" algn="l">
              <a:spcBef>
                <a:spcPts val="400"/>
              </a:spcBef>
              <a:spcAft>
                <a:spcPts val="0"/>
              </a:spcAft>
              <a:buClr>
                <a:schemeClr val="hlink"/>
              </a:buClr>
              <a:buSzPct val="70000"/>
              <a:buFont typeface="Noto Sans Symbols"/>
              <a:buChar char="■"/>
              <a:defRPr b="0" i="0" sz="2000" u="none" cap="none" strike="noStrike">
                <a:solidFill>
                  <a:schemeClr val="lt1"/>
                </a:solidFill>
                <a:latin typeface="Tahoma"/>
                <a:ea typeface="Tahoma"/>
                <a:cs typeface="Tahoma"/>
                <a:sym typeface="Tahoma"/>
              </a:defRPr>
            </a:lvl7pPr>
            <a:lvl8pPr indent="-139700" lvl="7" marL="3429000" marR="0" rtl="0" algn="l">
              <a:spcBef>
                <a:spcPts val="400"/>
              </a:spcBef>
              <a:spcAft>
                <a:spcPts val="0"/>
              </a:spcAft>
              <a:buClr>
                <a:schemeClr val="hlink"/>
              </a:buClr>
              <a:buSzPct val="70000"/>
              <a:buFont typeface="Noto Sans Symbols"/>
              <a:buChar char="■"/>
              <a:defRPr b="0" i="0" sz="2000" u="none" cap="none" strike="noStrike">
                <a:solidFill>
                  <a:schemeClr val="lt1"/>
                </a:solidFill>
                <a:latin typeface="Tahoma"/>
                <a:ea typeface="Tahoma"/>
                <a:cs typeface="Tahoma"/>
                <a:sym typeface="Tahoma"/>
              </a:defRPr>
            </a:lvl8pPr>
            <a:lvl9pPr indent="-139700" lvl="8" marL="3886200" marR="0" rtl="0" algn="l">
              <a:spcBef>
                <a:spcPts val="400"/>
              </a:spcBef>
              <a:spcAft>
                <a:spcPts val="0"/>
              </a:spcAft>
              <a:buClr>
                <a:schemeClr val="hlink"/>
              </a:buClr>
              <a:buSzPct val="70000"/>
              <a:buFont typeface="Noto Sans Symbols"/>
              <a:buChar char="■"/>
              <a:defRPr b="0" i="0" sz="2000" u="none" cap="none" strike="noStrike">
                <a:solidFill>
                  <a:schemeClr val="lt1"/>
                </a:solidFill>
                <a:latin typeface="Tahoma"/>
                <a:ea typeface="Tahoma"/>
                <a:cs typeface="Tahoma"/>
                <a:sym typeface="Tahoma"/>
              </a:defRPr>
            </a:lvl9pPr>
          </a:lstStyle>
          <a:p/>
        </p:txBody>
      </p:sp>
      <p:sp>
        <p:nvSpPr>
          <p:cNvPr id="28" name="Shape 28"/>
          <p:cNvSpPr txBox="1"/>
          <p:nvPr>
            <p:ph idx="10" type="dt"/>
          </p:nvPr>
        </p:nvSpPr>
        <p:spPr>
          <a:xfrm>
            <a:off x="1066800" y="6248400"/>
            <a:ext cx="1904999"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1800" u="none">
                <a:solidFill>
                  <a:schemeClr val="lt1"/>
                </a:solidFill>
                <a:latin typeface="Tahoma"/>
                <a:ea typeface="Tahoma"/>
                <a:cs typeface="Tahoma"/>
                <a:sym typeface="Tahoma"/>
              </a:defRPr>
            </a:lvl1pPr>
            <a:lvl2pPr indent="0" lvl="1" marL="457200" marR="0" rtl="0" algn="l">
              <a:lnSpc>
                <a:spcPct val="100000"/>
              </a:lnSpc>
              <a:spcBef>
                <a:spcPts val="0"/>
              </a:spcBef>
              <a:spcAft>
                <a:spcPts val="0"/>
              </a:spcAft>
              <a:buNone/>
              <a:defRPr b="0" i="0" sz="1800" u="none" cap="none" strike="noStrike">
                <a:solidFill>
                  <a:schemeClr val="lt1"/>
                </a:solidFill>
                <a:latin typeface="Tahoma"/>
                <a:ea typeface="Tahoma"/>
                <a:cs typeface="Tahoma"/>
                <a:sym typeface="Tahoma"/>
              </a:defRPr>
            </a:lvl2pPr>
            <a:lvl3pPr indent="0" lvl="2" marL="914400" marR="0" rtl="0" algn="l">
              <a:lnSpc>
                <a:spcPct val="100000"/>
              </a:lnSpc>
              <a:spcBef>
                <a:spcPts val="0"/>
              </a:spcBef>
              <a:spcAft>
                <a:spcPts val="0"/>
              </a:spcAft>
              <a:buNone/>
              <a:defRPr b="0" i="0" sz="1800" u="none" cap="none" strike="noStrike">
                <a:solidFill>
                  <a:schemeClr val="lt1"/>
                </a:solidFill>
                <a:latin typeface="Tahoma"/>
                <a:ea typeface="Tahoma"/>
                <a:cs typeface="Tahoma"/>
                <a:sym typeface="Tahoma"/>
              </a:defRPr>
            </a:lvl3pPr>
            <a:lvl4pPr indent="0" lvl="3" marL="1371600" marR="0" rtl="0" algn="l">
              <a:lnSpc>
                <a:spcPct val="100000"/>
              </a:lnSpc>
              <a:spcBef>
                <a:spcPts val="0"/>
              </a:spcBef>
              <a:spcAft>
                <a:spcPts val="0"/>
              </a:spcAft>
              <a:buNone/>
              <a:defRPr b="0" i="0" sz="1800" u="none" cap="none" strike="noStrike">
                <a:solidFill>
                  <a:schemeClr val="lt1"/>
                </a:solidFill>
                <a:latin typeface="Tahoma"/>
                <a:ea typeface="Tahoma"/>
                <a:cs typeface="Tahoma"/>
                <a:sym typeface="Tahoma"/>
              </a:defRPr>
            </a:lvl4pPr>
            <a:lvl5pPr indent="0" lvl="4" marL="1828800" marR="0" rtl="0" algn="l">
              <a:lnSpc>
                <a:spcPct val="100000"/>
              </a:lnSpc>
              <a:spcBef>
                <a:spcPts val="0"/>
              </a:spcBef>
              <a:spcAft>
                <a:spcPts val="0"/>
              </a:spcAft>
              <a:buNone/>
              <a:defRPr b="0" i="0" sz="1800" u="none" cap="none" strike="noStrike">
                <a:solidFill>
                  <a:schemeClr val="lt1"/>
                </a:solidFill>
                <a:latin typeface="Tahoma"/>
                <a:ea typeface="Tahoma"/>
                <a:cs typeface="Tahoma"/>
                <a:sym typeface="Tahoma"/>
              </a:defRPr>
            </a:lvl5pPr>
            <a:lvl6pPr indent="0" lvl="5" marL="2286000" marR="0" rtl="0" algn="l">
              <a:lnSpc>
                <a:spcPct val="100000"/>
              </a:lnSpc>
              <a:spcBef>
                <a:spcPts val="0"/>
              </a:spcBef>
              <a:spcAft>
                <a:spcPts val="0"/>
              </a:spcAft>
              <a:buNone/>
              <a:defRPr b="0" i="0" sz="1800" u="none" cap="none" strike="noStrike">
                <a:solidFill>
                  <a:schemeClr val="lt1"/>
                </a:solidFill>
                <a:latin typeface="Tahoma"/>
                <a:ea typeface="Tahoma"/>
                <a:cs typeface="Tahoma"/>
                <a:sym typeface="Tahoma"/>
              </a:defRPr>
            </a:lvl6pPr>
            <a:lvl7pPr indent="0" lvl="6" marL="3200400" marR="0" rtl="0" algn="l">
              <a:lnSpc>
                <a:spcPct val="100000"/>
              </a:lnSpc>
              <a:spcBef>
                <a:spcPts val="0"/>
              </a:spcBef>
              <a:spcAft>
                <a:spcPts val="0"/>
              </a:spcAft>
              <a:buNone/>
              <a:defRPr b="0" i="0" sz="1800" u="none" cap="none" strike="noStrike">
                <a:solidFill>
                  <a:schemeClr val="lt1"/>
                </a:solidFill>
                <a:latin typeface="Tahoma"/>
                <a:ea typeface="Tahoma"/>
                <a:cs typeface="Tahoma"/>
                <a:sym typeface="Tahoma"/>
              </a:defRPr>
            </a:lvl7pPr>
            <a:lvl8pPr indent="0" lvl="7" marL="4572000" marR="0" rtl="0" algn="l">
              <a:lnSpc>
                <a:spcPct val="100000"/>
              </a:lnSpc>
              <a:spcBef>
                <a:spcPts val="0"/>
              </a:spcBef>
              <a:spcAft>
                <a:spcPts val="0"/>
              </a:spcAft>
              <a:buNone/>
              <a:defRPr b="0" i="0" sz="1800" u="none" cap="none" strike="noStrike">
                <a:solidFill>
                  <a:schemeClr val="lt1"/>
                </a:solidFill>
                <a:latin typeface="Tahoma"/>
                <a:ea typeface="Tahoma"/>
                <a:cs typeface="Tahoma"/>
                <a:sym typeface="Tahoma"/>
              </a:defRPr>
            </a:lvl8pPr>
            <a:lvl9pPr indent="0" lvl="8" marL="6400800" marR="0" rtl="0" algn="l">
              <a:lnSpc>
                <a:spcPct val="100000"/>
              </a:lnSpc>
              <a:spcBef>
                <a:spcPts val="0"/>
              </a:spcBef>
              <a:spcAft>
                <a:spcPts val="0"/>
              </a:spcAft>
              <a:buNone/>
              <a:defRPr b="0" i="0" sz="1800" u="none" cap="none" strike="noStrike">
                <a:solidFill>
                  <a:schemeClr val="lt1"/>
                </a:solidFill>
                <a:latin typeface="Tahoma"/>
                <a:ea typeface="Tahoma"/>
                <a:cs typeface="Tahoma"/>
                <a:sym typeface="Tahoma"/>
              </a:defRPr>
            </a:lvl9pPr>
          </a:lstStyle>
          <a:p/>
        </p:txBody>
      </p:sp>
      <p:sp>
        <p:nvSpPr>
          <p:cNvPr id="29" name="Shape 29"/>
          <p:cNvSpPr txBox="1"/>
          <p:nvPr>
            <p:ph idx="11" type="ftr"/>
          </p:nvPr>
        </p:nvSpPr>
        <p:spPr>
          <a:xfrm>
            <a:off x="3352800" y="6248400"/>
            <a:ext cx="2895600"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1800" u="none">
                <a:solidFill>
                  <a:schemeClr val="lt1"/>
                </a:solidFill>
                <a:latin typeface="Tahoma"/>
                <a:ea typeface="Tahoma"/>
                <a:cs typeface="Tahoma"/>
                <a:sym typeface="Tahoma"/>
              </a:defRPr>
            </a:lvl1pPr>
            <a:lvl2pPr indent="0" lvl="1" marL="457200" marR="0" rtl="0" algn="l">
              <a:lnSpc>
                <a:spcPct val="100000"/>
              </a:lnSpc>
              <a:spcBef>
                <a:spcPts val="0"/>
              </a:spcBef>
              <a:spcAft>
                <a:spcPts val="0"/>
              </a:spcAft>
              <a:buNone/>
              <a:defRPr b="0" i="0" sz="1800" u="none" cap="none" strike="noStrike">
                <a:solidFill>
                  <a:schemeClr val="lt1"/>
                </a:solidFill>
                <a:latin typeface="Tahoma"/>
                <a:ea typeface="Tahoma"/>
                <a:cs typeface="Tahoma"/>
                <a:sym typeface="Tahoma"/>
              </a:defRPr>
            </a:lvl2pPr>
            <a:lvl3pPr indent="0" lvl="2" marL="914400" marR="0" rtl="0" algn="l">
              <a:lnSpc>
                <a:spcPct val="100000"/>
              </a:lnSpc>
              <a:spcBef>
                <a:spcPts val="0"/>
              </a:spcBef>
              <a:spcAft>
                <a:spcPts val="0"/>
              </a:spcAft>
              <a:buNone/>
              <a:defRPr b="0" i="0" sz="1800" u="none" cap="none" strike="noStrike">
                <a:solidFill>
                  <a:schemeClr val="lt1"/>
                </a:solidFill>
                <a:latin typeface="Tahoma"/>
                <a:ea typeface="Tahoma"/>
                <a:cs typeface="Tahoma"/>
                <a:sym typeface="Tahoma"/>
              </a:defRPr>
            </a:lvl3pPr>
            <a:lvl4pPr indent="0" lvl="3" marL="1371600" marR="0" rtl="0" algn="l">
              <a:lnSpc>
                <a:spcPct val="100000"/>
              </a:lnSpc>
              <a:spcBef>
                <a:spcPts val="0"/>
              </a:spcBef>
              <a:spcAft>
                <a:spcPts val="0"/>
              </a:spcAft>
              <a:buNone/>
              <a:defRPr b="0" i="0" sz="1800" u="none" cap="none" strike="noStrike">
                <a:solidFill>
                  <a:schemeClr val="lt1"/>
                </a:solidFill>
                <a:latin typeface="Tahoma"/>
                <a:ea typeface="Tahoma"/>
                <a:cs typeface="Tahoma"/>
                <a:sym typeface="Tahoma"/>
              </a:defRPr>
            </a:lvl4pPr>
            <a:lvl5pPr indent="0" lvl="4" marL="1828800" marR="0" rtl="0" algn="l">
              <a:lnSpc>
                <a:spcPct val="100000"/>
              </a:lnSpc>
              <a:spcBef>
                <a:spcPts val="0"/>
              </a:spcBef>
              <a:spcAft>
                <a:spcPts val="0"/>
              </a:spcAft>
              <a:buNone/>
              <a:defRPr b="0" i="0" sz="1800" u="none" cap="none" strike="noStrike">
                <a:solidFill>
                  <a:schemeClr val="lt1"/>
                </a:solidFill>
                <a:latin typeface="Tahoma"/>
                <a:ea typeface="Tahoma"/>
                <a:cs typeface="Tahoma"/>
                <a:sym typeface="Tahoma"/>
              </a:defRPr>
            </a:lvl5pPr>
            <a:lvl6pPr indent="0" lvl="5" marL="2286000" marR="0" rtl="0" algn="l">
              <a:lnSpc>
                <a:spcPct val="100000"/>
              </a:lnSpc>
              <a:spcBef>
                <a:spcPts val="0"/>
              </a:spcBef>
              <a:spcAft>
                <a:spcPts val="0"/>
              </a:spcAft>
              <a:buNone/>
              <a:defRPr b="0" i="0" sz="1800" u="none" cap="none" strike="noStrike">
                <a:solidFill>
                  <a:schemeClr val="lt1"/>
                </a:solidFill>
                <a:latin typeface="Tahoma"/>
                <a:ea typeface="Tahoma"/>
                <a:cs typeface="Tahoma"/>
                <a:sym typeface="Tahoma"/>
              </a:defRPr>
            </a:lvl6pPr>
            <a:lvl7pPr indent="0" lvl="6" marL="3200400" marR="0" rtl="0" algn="l">
              <a:lnSpc>
                <a:spcPct val="100000"/>
              </a:lnSpc>
              <a:spcBef>
                <a:spcPts val="0"/>
              </a:spcBef>
              <a:spcAft>
                <a:spcPts val="0"/>
              </a:spcAft>
              <a:buNone/>
              <a:defRPr b="0" i="0" sz="1800" u="none" cap="none" strike="noStrike">
                <a:solidFill>
                  <a:schemeClr val="lt1"/>
                </a:solidFill>
                <a:latin typeface="Tahoma"/>
                <a:ea typeface="Tahoma"/>
                <a:cs typeface="Tahoma"/>
                <a:sym typeface="Tahoma"/>
              </a:defRPr>
            </a:lvl7pPr>
            <a:lvl8pPr indent="0" lvl="7" marL="4572000" marR="0" rtl="0" algn="l">
              <a:lnSpc>
                <a:spcPct val="100000"/>
              </a:lnSpc>
              <a:spcBef>
                <a:spcPts val="0"/>
              </a:spcBef>
              <a:spcAft>
                <a:spcPts val="0"/>
              </a:spcAft>
              <a:buNone/>
              <a:defRPr b="0" i="0" sz="1800" u="none" cap="none" strike="noStrike">
                <a:solidFill>
                  <a:schemeClr val="lt1"/>
                </a:solidFill>
                <a:latin typeface="Tahoma"/>
                <a:ea typeface="Tahoma"/>
                <a:cs typeface="Tahoma"/>
                <a:sym typeface="Tahoma"/>
              </a:defRPr>
            </a:lvl8pPr>
            <a:lvl9pPr indent="0" lvl="8" marL="6400800" marR="0" rtl="0" algn="l">
              <a:lnSpc>
                <a:spcPct val="100000"/>
              </a:lnSpc>
              <a:spcBef>
                <a:spcPts val="0"/>
              </a:spcBef>
              <a:spcAft>
                <a:spcPts val="0"/>
              </a:spcAft>
              <a:buNone/>
              <a:defRPr b="0" i="0" sz="1800" u="none" cap="none" strike="noStrike">
                <a:solidFill>
                  <a:schemeClr val="lt1"/>
                </a:solidFill>
                <a:latin typeface="Tahoma"/>
                <a:ea typeface="Tahoma"/>
                <a:cs typeface="Tahoma"/>
                <a:sym typeface="Tahoma"/>
              </a:defRPr>
            </a:lvl9pPr>
          </a:lstStyle>
          <a:p/>
        </p:txBody>
      </p:sp>
      <p:sp>
        <p:nvSpPr>
          <p:cNvPr id="30" name="Shape 30"/>
          <p:cNvSpPr txBox="1"/>
          <p:nvPr>
            <p:ph idx="12" type="sldNum"/>
          </p:nvPr>
        </p:nvSpPr>
        <p:spPr>
          <a:xfrm>
            <a:off x="6705600" y="6248400"/>
            <a:ext cx="1904999" cy="4572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lt1"/>
              </a:buClr>
              <a:buSzPct val="25000"/>
              <a:buFont typeface="Tahoma"/>
              <a:buNone/>
            </a:pPr>
            <a:fld id="{00000000-1234-1234-1234-123412341234}" type="slidenum">
              <a:rPr b="0" i="0" lang="en-US" sz="1000" u="none">
                <a:solidFill>
                  <a:schemeClr val="lt1"/>
                </a:solidFill>
                <a:latin typeface="Tahoma"/>
                <a:ea typeface="Tahoma"/>
                <a:cs typeface="Tahoma"/>
                <a:sym typeface="Tahoma"/>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73" name="Shape 73"/>
        <p:cNvGrpSpPr/>
        <p:nvPr/>
      </p:nvGrpSpPr>
      <p:grpSpPr>
        <a:xfrm>
          <a:off x="0" y="0"/>
          <a:ext cx="0" cy="0"/>
          <a:chOff x="0" y="0"/>
          <a:chExt cx="0" cy="0"/>
        </a:xfrm>
      </p:grpSpPr>
      <p:sp>
        <p:nvSpPr>
          <p:cNvPr id="74" name="Shape 74"/>
          <p:cNvSpPr txBox="1"/>
          <p:nvPr>
            <p:ph type="title"/>
          </p:nvPr>
        </p:nvSpPr>
        <p:spPr>
          <a:xfrm>
            <a:off x="1066800" y="304800"/>
            <a:ext cx="7543800" cy="1371599"/>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1" i="0" sz="4400" u="none" cap="none" strike="noStrike">
                <a:solidFill>
                  <a:schemeClr val="lt2"/>
                </a:solidFill>
                <a:latin typeface="Tahoma"/>
                <a:ea typeface="Tahoma"/>
                <a:cs typeface="Tahoma"/>
                <a:sym typeface="Tahoma"/>
              </a:defRPr>
            </a:lvl1pPr>
            <a:lvl2pPr indent="0" lvl="1" marL="0" marR="0" rtl="0" algn="ctr">
              <a:spcBef>
                <a:spcPts val="0"/>
              </a:spcBef>
              <a:spcAft>
                <a:spcPts val="0"/>
              </a:spcAft>
              <a:buNone/>
              <a:defRPr b="1" i="0" sz="4400" u="none" cap="none" strike="noStrike">
                <a:solidFill>
                  <a:schemeClr val="lt2"/>
                </a:solidFill>
                <a:latin typeface="Tahoma"/>
                <a:ea typeface="Tahoma"/>
                <a:cs typeface="Tahoma"/>
                <a:sym typeface="Tahoma"/>
              </a:defRPr>
            </a:lvl2pPr>
            <a:lvl3pPr indent="0" lvl="2" marL="0" marR="0" rtl="0" algn="ctr">
              <a:spcBef>
                <a:spcPts val="0"/>
              </a:spcBef>
              <a:spcAft>
                <a:spcPts val="0"/>
              </a:spcAft>
              <a:buNone/>
              <a:defRPr b="1" i="0" sz="4400" u="none" cap="none" strike="noStrike">
                <a:solidFill>
                  <a:schemeClr val="lt2"/>
                </a:solidFill>
                <a:latin typeface="Tahoma"/>
                <a:ea typeface="Tahoma"/>
                <a:cs typeface="Tahoma"/>
                <a:sym typeface="Tahoma"/>
              </a:defRPr>
            </a:lvl3pPr>
            <a:lvl4pPr indent="0" lvl="3" marL="0" marR="0" rtl="0" algn="ctr">
              <a:spcBef>
                <a:spcPts val="0"/>
              </a:spcBef>
              <a:spcAft>
                <a:spcPts val="0"/>
              </a:spcAft>
              <a:buNone/>
              <a:defRPr b="1" i="0" sz="4400" u="none" cap="none" strike="noStrike">
                <a:solidFill>
                  <a:schemeClr val="lt2"/>
                </a:solidFill>
                <a:latin typeface="Tahoma"/>
                <a:ea typeface="Tahoma"/>
                <a:cs typeface="Tahoma"/>
                <a:sym typeface="Tahoma"/>
              </a:defRPr>
            </a:lvl4pPr>
            <a:lvl5pPr indent="0" lvl="4" marL="0" marR="0" rtl="0" algn="ctr">
              <a:spcBef>
                <a:spcPts val="0"/>
              </a:spcBef>
              <a:spcAft>
                <a:spcPts val="0"/>
              </a:spcAft>
              <a:buNone/>
              <a:defRPr b="1" i="0" sz="4400" u="none" cap="none" strike="noStrike">
                <a:solidFill>
                  <a:schemeClr val="lt2"/>
                </a:solidFill>
                <a:latin typeface="Tahoma"/>
                <a:ea typeface="Tahoma"/>
                <a:cs typeface="Tahoma"/>
                <a:sym typeface="Tahoma"/>
              </a:defRPr>
            </a:lvl5pPr>
            <a:lvl6pPr indent="0" lvl="5" marL="457200" marR="0" rtl="0" algn="ctr">
              <a:spcBef>
                <a:spcPts val="0"/>
              </a:spcBef>
              <a:spcAft>
                <a:spcPts val="0"/>
              </a:spcAft>
              <a:buNone/>
              <a:defRPr b="1" i="0" sz="4400" u="none" cap="none" strike="noStrike">
                <a:solidFill>
                  <a:schemeClr val="lt2"/>
                </a:solidFill>
                <a:latin typeface="Tahoma"/>
                <a:ea typeface="Tahoma"/>
                <a:cs typeface="Tahoma"/>
                <a:sym typeface="Tahoma"/>
              </a:defRPr>
            </a:lvl6pPr>
            <a:lvl7pPr indent="0" lvl="6" marL="914400" marR="0" rtl="0" algn="ctr">
              <a:spcBef>
                <a:spcPts val="0"/>
              </a:spcBef>
              <a:spcAft>
                <a:spcPts val="0"/>
              </a:spcAft>
              <a:buNone/>
              <a:defRPr b="1" i="0" sz="4400" u="none" cap="none" strike="noStrike">
                <a:solidFill>
                  <a:schemeClr val="lt2"/>
                </a:solidFill>
                <a:latin typeface="Tahoma"/>
                <a:ea typeface="Tahoma"/>
                <a:cs typeface="Tahoma"/>
                <a:sym typeface="Tahoma"/>
              </a:defRPr>
            </a:lvl7pPr>
            <a:lvl8pPr indent="0" lvl="7" marL="1371600" marR="0" rtl="0" algn="ctr">
              <a:spcBef>
                <a:spcPts val="0"/>
              </a:spcBef>
              <a:spcAft>
                <a:spcPts val="0"/>
              </a:spcAft>
              <a:buNone/>
              <a:defRPr b="1" i="0" sz="4400" u="none" cap="none" strike="noStrike">
                <a:solidFill>
                  <a:schemeClr val="lt2"/>
                </a:solidFill>
                <a:latin typeface="Tahoma"/>
                <a:ea typeface="Tahoma"/>
                <a:cs typeface="Tahoma"/>
                <a:sym typeface="Tahoma"/>
              </a:defRPr>
            </a:lvl8pPr>
            <a:lvl9pPr indent="0" lvl="8" marL="1828800" marR="0" rtl="0" algn="ctr">
              <a:spcBef>
                <a:spcPts val="0"/>
              </a:spcBef>
              <a:spcAft>
                <a:spcPts val="0"/>
              </a:spcAft>
              <a:buNone/>
              <a:defRPr b="1" i="0" sz="4400" u="none" cap="none" strike="noStrike">
                <a:solidFill>
                  <a:schemeClr val="lt2"/>
                </a:solidFill>
                <a:latin typeface="Tahoma"/>
                <a:ea typeface="Tahoma"/>
                <a:cs typeface="Tahoma"/>
                <a:sym typeface="Tahoma"/>
              </a:defRPr>
            </a:lvl9pPr>
          </a:lstStyle>
          <a:p/>
        </p:txBody>
      </p:sp>
      <p:sp>
        <p:nvSpPr>
          <p:cNvPr id="75" name="Shape 75"/>
          <p:cNvSpPr txBox="1"/>
          <p:nvPr>
            <p:ph idx="1" type="body"/>
          </p:nvPr>
        </p:nvSpPr>
        <p:spPr>
          <a:xfrm>
            <a:off x="1066800" y="1905000"/>
            <a:ext cx="3695699" cy="4724400"/>
          </a:xfrm>
          <a:prstGeom prst="rect">
            <a:avLst/>
          </a:prstGeom>
          <a:noFill/>
          <a:ln>
            <a:noFill/>
          </a:ln>
        </p:spPr>
        <p:txBody>
          <a:bodyPr anchorCtr="0" anchor="t" bIns="91425" lIns="91425" rIns="91425" tIns="91425"/>
          <a:lstStyle>
            <a:lvl1pPr indent="-218440" lvl="0" marL="342900" marR="0" rtl="0" algn="l">
              <a:spcBef>
                <a:spcPts val="560"/>
              </a:spcBef>
              <a:spcAft>
                <a:spcPts val="0"/>
              </a:spcAft>
              <a:buClr>
                <a:schemeClr val="hlink"/>
              </a:buClr>
              <a:buSzPct val="70000"/>
              <a:buFont typeface="Noto Sans Symbols"/>
              <a:buChar char="■"/>
              <a:defRPr b="0" i="0" sz="2800" u="none" cap="none" strike="noStrike">
                <a:solidFill>
                  <a:schemeClr val="lt1"/>
                </a:solidFill>
                <a:latin typeface="Tahoma"/>
                <a:ea typeface="Tahoma"/>
                <a:cs typeface="Tahoma"/>
                <a:sym typeface="Tahoma"/>
              </a:defRPr>
            </a:lvl1pPr>
            <a:lvl2pPr indent="-133350" lvl="1" marL="742950" marR="0" rtl="0" algn="l">
              <a:spcBef>
                <a:spcPts val="480"/>
              </a:spcBef>
              <a:spcAft>
                <a:spcPts val="0"/>
              </a:spcAft>
              <a:buClr>
                <a:schemeClr val="lt1"/>
              </a:buClr>
              <a:buSzPct val="100000"/>
              <a:buFont typeface="Tahoma"/>
              <a:buChar char="–"/>
              <a:defRPr b="0" i="0" sz="2400" u="none" cap="none" strike="noStrike">
                <a:solidFill>
                  <a:schemeClr val="lt1"/>
                </a:solidFill>
                <a:latin typeface="Tahoma"/>
                <a:ea typeface="Tahoma"/>
                <a:cs typeface="Tahoma"/>
                <a:sym typeface="Tahoma"/>
              </a:defRPr>
            </a:lvl2pPr>
            <a:lvl3pPr indent="-139700" lvl="2" marL="1143000" marR="0" rtl="0" algn="l">
              <a:spcBef>
                <a:spcPts val="400"/>
              </a:spcBef>
              <a:spcAft>
                <a:spcPts val="0"/>
              </a:spcAft>
              <a:buClr>
                <a:schemeClr val="hlink"/>
              </a:buClr>
              <a:buSzPct val="70000"/>
              <a:buFont typeface="Noto Sans Symbols"/>
              <a:buChar char="■"/>
              <a:defRPr b="0" i="0" sz="2000" u="none" cap="none" strike="noStrike">
                <a:solidFill>
                  <a:schemeClr val="lt1"/>
                </a:solidFill>
                <a:latin typeface="Tahoma"/>
                <a:ea typeface="Tahoma"/>
                <a:cs typeface="Tahoma"/>
                <a:sym typeface="Tahoma"/>
              </a:defRPr>
            </a:lvl3pPr>
            <a:lvl4pPr indent="-114300" lvl="3" marL="1600200" marR="0" rtl="0" algn="l">
              <a:spcBef>
                <a:spcPts val="360"/>
              </a:spcBef>
              <a:spcAft>
                <a:spcPts val="0"/>
              </a:spcAft>
              <a:buClr>
                <a:schemeClr val="lt1"/>
              </a:buClr>
              <a:buSzPct val="100000"/>
              <a:buFont typeface="Tahoma"/>
              <a:buChar char="–"/>
              <a:defRPr b="0" i="0" sz="1800" u="none" cap="none" strike="noStrike">
                <a:solidFill>
                  <a:schemeClr val="lt1"/>
                </a:solidFill>
                <a:latin typeface="Tahoma"/>
                <a:ea typeface="Tahoma"/>
                <a:cs typeface="Tahoma"/>
                <a:sym typeface="Tahoma"/>
              </a:defRPr>
            </a:lvl4pPr>
            <a:lvl5pPr indent="-148589" lvl="4" marL="2057400" marR="0" rtl="0" algn="l">
              <a:spcBef>
                <a:spcPts val="360"/>
              </a:spcBef>
              <a:spcAft>
                <a:spcPts val="0"/>
              </a:spcAft>
              <a:buClr>
                <a:schemeClr val="hlink"/>
              </a:buClr>
              <a:buSzPct val="70000"/>
              <a:buFont typeface="Noto Sans Symbols"/>
              <a:buChar char="■"/>
              <a:defRPr b="0" i="0" sz="1800" u="none" cap="none" strike="noStrike">
                <a:solidFill>
                  <a:schemeClr val="lt1"/>
                </a:solidFill>
                <a:latin typeface="Tahoma"/>
                <a:ea typeface="Tahoma"/>
                <a:cs typeface="Tahoma"/>
                <a:sym typeface="Tahoma"/>
              </a:defRPr>
            </a:lvl5pPr>
            <a:lvl6pPr indent="-148589" lvl="5" marL="2514600" marR="0" rtl="0" algn="l">
              <a:spcBef>
                <a:spcPts val="360"/>
              </a:spcBef>
              <a:spcAft>
                <a:spcPts val="0"/>
              </a:spcAft>
              <a:buClr>
                <a:schemeClr val="hlink"/>
              </a:buClr>
              <a:buSzPct val="70000"/>
              <a:buFont typeface="Noto Sans Symbols"/>
              <a:buChar char="■"/>
              <a:defRPr b="0" i="0" sz="1800" u="none" cap="none" strike="noStrike">
                <a:solidFill>
                  <a:schemeClr val="lt1"/>
                </a:solidFill>
                <a:latin typeface="Tahoma"/>
                <a:ea typeface="Tahoma"/>
                <a:cs typeface="Tahoma"/>
                <a:sym typeface="Tahoma"/>
              </a:defRPr>
            </a:lvl6pPr>
            <a:lvl7pPr indent="-148589" lvl="6" marL="2971800" marR="0" rtl="0" algn="l">
              <a:spcBef>
                <a:spcPts val="360"/>
              </a:spcBef>
              <a:spcAft>
                <a:spcPts val="0"/>
              </a:spcAft>
              <a:buClr>
                <a:schemeClr val="hlink"/>
              </a:buClr>
              <a:buSzPct val="70000"/>
              <a:buFont typeface="Noto Sans Symbols"/>
              <a:buChar char="■"/>
              <a:defRPr b="0" i="0" sz="1800" u="none" cap="none" strike="noStrike">
                <a:solidFill>
                  <a:schemeClr val="lt1"/>
                </a:solidFill>
                <a:latin typeface="Tahoma"/>
                <a:ea typeface="Tahoma"/>
                <a:cs typeface="Tahoma"/>
                <a:sym typeface="Tahoma"/>
              </a:defRPr>
            </a:lvl7pPr>
            <a:lvl8pPr indent="-148590" lvl="7" marL="3429000" marR="0" rtl="0" algn="l">
              <a:spcBef>
                <a:spcPts val="360"/>
              </a:spcBef>
              <a:spcAft>
                <a:spcPts val="0"/>
              </a:spcAft>
              <a:buClr>
                <a:schemeClr val="hlink"/>
              </a:buClr>
              <a:buSzPct val="70000"/>
              <a:buFont typeface="Noto Sans Symbols"/>
              <a:buChar char="■"/>
              <a:defRPr b="0" i="0" sz="1800" u="none" cap="none" strike="noStrike">
                <a:solidFill>
                  <a:schemeClr val="lt1"/>
                </a:solidFill>
                <a:latin typeface="Tahoma"/>
                <a:ea typeface="Tahoma"/>
                <a:cs typeface="Tahoma"/>
                <a:sym typeface="Tahoma"/>
              </a:defRPr>
            </a:lvl8pPr>
            <a:lvl9pPr indent="-148590" lvl="8" marL="3886200" marR="0" rtl="0" algn="l">
              <a:spcBef>
                <a:spcPts val="360"/>
              </a:spcBef>
              <a:spcAft>
                <a:spcPts val="0"/>
              </a:spcAft>
              <a:buClr>
                <a:schemeClr val="hlink"/>
              </a:buClr>
              <a:buSzPct val="70000"/>
              <a:buFont typeface="Noto Sans Symbols"/>
              <a:buChar char="■"/>
              <a:defRPr b="0" i="0" sz="1800" u="none" cap="none" strike="noStrike">
                <a:solidFill>
                  <a:schemeClr val="lt1"/>
                </a:solidFill>
                <a:latin typeface="Tahoma"/>
                <a:ea typeface="Tahoma"/>
                <a:cs typeface="Tahoma"/>
                <a:sym typeface="Tahoma"/>
              </a:defRPr>
            </a:lvl9pPr>
          </a:lstStyle>
          <a:p/>
        </p:txBody>
      </p:sp>
      <p:sp>
        <p:nvSpPr>
          <p:cNvPr id="76" name="Shape 76"/>
          <p:cNvSpPr txBox="1"/>
          <p:nvPr>
            <p:ph idx="2" type="body"/>
          </p:nvPr>
        </p:nvSpPr>
        <p:spPr>
          <a:xfrm>
            <a:off x="4914900" y="1905000"/>
            <a:ext cx="3695699" cy="4724400"/>
          </a:xfrm>
          <a:prstGeom prst="rect">
            <a:avLst/>
          </a:prstGeom>
          <a:noFill/>
          <a:ln>
            <a:noFill/>
          </a:ln>
        </p:spPr>
        <p:txBody>
          <a:bodyPr anchorCtr="0" anchor="t" bIns="91425" lIns="91425" rIns="91425" tIns="91425"/>
          <a:lstStyle>
            <a:lvl1pPr indent="-218440" lvl="0" marL="342900" marR="0" rtl="0" algn="l">
              <a:spcBef>
                <a:spcPts val="560"/>
              </a:spcBef>
              <a:spcAft>
                <a:spcPts val="0"/>
              </a:spcAft>
              <a:buClr>
                <a:schemeClr val="hlink"/>
              </a:buClr>
              <a:buSzPct val="70000"/>
              <a:buFont typeface="Noto Sans Symbols"/>
              <a:buChar char="■"/>
              <a:defRPr b="0" i="0" sz="2800" u="none" cap="none" strike="noStrike">
                <a:solidFill>
                  <a:schemeClr val="lt1"/>
                </a:solidFill>
                <a:latin typeface="Tahoma"/>
                <a:ea typeface="Tahoma"/>
                <a:cs typeface="Tahoma"/>
                <a:sym typeface="Tahoma"/>
              </a:defRPr>
            </a:lvl1pPr>
            <a:lvl2pPr indent="-133350" lvl="1" marL="742950" marR="0" rtl="0" algn="l">
              <a:spcBef>
                <a:spcPts val="480"/>
              </a:spcBef>
              <a:spcAft>
                <a:spcPts val="0"/>
              </a:spcAft>
              <a:buClr>
                <a:schemeClr val="lt1"/>
              </a:buClr>
              <a:buSzPct val="100000"/>
              <a:buFont typeface="Tahoma"/>
              <a:buChar char="–"/>
              <a:defRPr b="0" i="0" sz="2400" u="none" cap="none" strike="noStrike">
                <a:solidFill>
                  <a:schemeClr val="lt1"/>
                </a:solidFill>
                <a:latin typeface="Tahoma"/>
                <a:ea typeface="Tahoma"/>
                <a:cs typeface="Tahoma"/>
                <a:sym typeface="Tahoma"/>
              </a:defRPr>
            </a:lvl2pPr>
            <a:lvl3pPr indent="-139700" lvl="2" marL="1143000" marR="0" rtl="0" algn="l">
              <a:spcBef>
                <a:spcPts val="400"/>
              </a:spcBef>
              <a:spcAft>
                <a:spcPts val="0"/>
              </a:spcAft>
              <a:buClr>
                <a:schemeClr val="hlink"/>
              </a:buClr>
              <a:buSzPct val="70000"/>
              <a:buFont typeface="Noto Sans Symbols"/>
              <a:buChar char="■"/>
              <a:defRPr b="0" i="0" sz="2000" u="none" cap="none" strike="noStrike">
                <a:solidFill>
                  <a:schemeClr val="lt1"/>
                </a:solidFill>
                <a:latin typeface="Tahoma"/>
                <a:ea typeface="Tahoma"/>
                <a:cs typeface="Tahoma"/>
                <a:sym typeface="Tahoma"/>
              </a:defRPr>
            </a:lvl3pPr>
            <a:lvl4pPr indent="-114300" lvl="3" marL="1600200" marR="0" rtl="0" algn="l">
              <a:spcBef>
                <a:spcPts val="360"/>
              </a:spcBef>
              <a:spcAft>
                <a:spcPts val="0"/>
              </a:spcAft>
              <a:buClr>
                <a:schemeClr val="lt1"/>
              </a:buClr>
              <a:buSzPct val="100000"/>
              <a:buFont typeface="Tahoma"/>
              <a:buChar char="–"/>
              <a:defRPr b="0" i="0" sz="1800" u="none" cap="none" strike="noStrike">
                <a:solidFill>
                  <a:schemeClr val="lt1"/>
                </a:solidFill>
                <a:latin typeface="Tahoma"/>
                <a:ea typeface="Tahoma"/>
                <a:cs typeface="Tahoma"/>
                <a:sym typeface="Tahoma"/>
              </a:defRPr>
            </a:lvl4pPr>
            <a:lvl5pPr indent="-148589" lvl="4" marL="2057400" marR="0" rtl="0" algn="l">
              <a:spcBef>
                <a:spcPts val="360"/>
              </a:spcBef>
              <a:spcAft>
                <a:spcPts val="0"/>
              </a:spcAft>
              <a:buClr>
                <a:schemeClr val="hlink"/>
              </a:buClr>
              <a:buSzPct val="70000"/>
              <a:buFont typeface="Noto Sans Symbols"/>
              <a:buChar char="■"/>
              <a:defRPr b="0" i="0" sz="1800" u="none" cap="none" strike="noStrike">
                <a:solidFill>
                  <a:schemeClr val="lt1"/>
                </a:solidFill>
                <a:latin typeface="Tahoma"/>
                <a:ea typeface="Tahoma"/>
                <a:cs typeface="Tahoma"/>
                <a:sym typeface="Tahoma"/>
              </a:defRPr>
            </a:lvl5pPr>
            <a:lvl6pPr indent="-148589" lvl="5" marL="2514600" marR="0" rtl="0" algn="l">
              <a:spcBef>
                <a:spcPts val="360"/>
              </a:spcBef>
              <a:spcAft>
                <a:spcPts val="0"/>
              </a:spcAft>
              <a:buClr>
                <a:schemeClr val="hlink"/>
              </a:buClr>
              <a:buSzPct val="70000"/>
              <a:buFont typeface="Noto Sans Symbols"/>
              <a:buChar char="■"/>
              <a:defRPr b="0" i="0" sz="1800" u="none" cap="none" strike="noStrike">
                <a:solidFill>
                  <a:schemeClr val="lt1"/>
                </a:solidFill>
                <a:latin typeface="Tahoma"/>
                <a:ea typeface="Tahoma"/>
                <a:cs typeface="Tahoma"/>
                <a:sym typeface="Tahoma"/>
              </a:defRPr>
            </a:lvl6pPr>
            <a:lvl7pPr indent="-148589" lvl="6" marL="2971800" marR="0" rtl="0" algn="l">
              <a:spcBef>
                <a:spcPts val="360"/>
              </a:spcBef>
              <a:spcAft>
                <a:spcPts val="0"/>
              </a:spcAft>
              <a:buClr>
                <a:schemeClr val="hlink"/>
              </a:buClr>
              <a:buSzPct val="70000"/>
              <a:buFont typeface="Noto Sans Symbols"/>
              <a:buChar char="■"/>
              <a:defRPr b="0" i="0" sz="1800" u="none" cap="none" strike="noStrike">
                <a:solidFill>
                  <a:schemeClr val="lt1"/>
                </a:solidFill>
                <a:latin typeface="Tahoma"/>
                <a:ea typeface="Tahoma"/>
                <a:cs typeface="Tahoma"/>
                <a:sym typeface="Tahoma"/>
              </a:defRPr>
            </a:lvl7pPr>
            <a:lvl8pPr indent="-148590" lvl="7" marL="3429000" marR="0" rtl="0" algn="l">
              <a:spcBef>
                <a:spcPts val="360"/>
              </a:spcBef>
              <a:spcAft>
                <a:spcPts val="0"/>
              </a:spcAft>
              <a:buClr>
                <a:schemeClr val="hlink"/>
              </a:buClr>
              <a:buSzPct val="70000"/>
              <a:buFont typeface="Noto Sans Symbols"/>
              <a:buChar char="■"/>
              <a:defRPr b="0" i="0" sz="1800" u="none" cap="none" strike="noStrike">
                <a:solidFill>
                  <a:schemeClr val="lt1"/>
                </a:solidFill>
                <a:latin typeface="Tahoma"/>
                <a:ea typeface="Tahoma"/>
                <a:cs typeface="Tahoma"/>
                <a:sym typeface="Tahoma"/>
              </a:defRPr>
            </a:lvl8pPr>
            <a:lvl9pPr indent="-148590" lvl="8" marL="3886200" marR="0" rtl="0" algn="l">
              <a:spcBef>
                <a:spcPts val="360"/>
              </a:spcBef>
              <a:spcAft>
                <a:spcPts val="0"/>
              </a:spcAft>
              <a:buClr>
                <a:schemeClr val="hlink"/>
              </a:buClr>
              <a:buSzPct val="70000"/>
              <a:buFont typeface="Noto Sans Symbols"/>
              <a:buChar char="■"/>
              <a:defRPr b="0" i="0" sz="1800" u="none" cap="none" strike="noStrike">
                <a:solidFill>
                  <a:schemeClr val="lt1"/>
                </a:solidFill>
                <a:latin typeface="Tahoma"/>
                <a:ea typeface="Tahoma"/>
                <a:cs typeface="Tahoma"/>
                <a:sym typeface="Tahoma"/>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77" name="Shape 77"/>
        <p:cNvGrpSpPr/>
        <p:nvPr/>
      </p:nvGrpSpPr>
      <p:grpSpPr>
        <a:xfrm>
          <a:off x="0" y="0"/>
          <a:ext cx="0" cy="0"/>
          <a:chOff x="0" y="0"/>
          <a:chExt cx="0" cy="0"/>
        </a:xfrm>
      </p:grpSpPr>
      <p:sp>
        <p:nvSpPr>
          <p:cNvPr id="78" name="Shape 78"/>
          <p:cNvSpPr txBox="1"/>
          <p:nvPr>
            <p:ph type="title"/>
          </p:nvPr>
        </p:nvSpPr>
        <p:spPr>
          <a:xfrm>
            <a:off x="722312" y="4406900"/>
            <a:ext cx="7772400" cy="1362075"/>
          </a:xfrm>
          <a:prstGeom prst="rect">
            <a:avLst/>
          </a:prstGeom>
          <a:noFill/>
          <a:ln>
            <a:noFill/>
          </a:ln>
        </p:spPr>
        <p:txBody>
          <a:bodyPr anchorCtr="0" anchor="t" bIns="91425" lIns="91425" rIns="91425" tIns="91425"/>
          <a:lstStyle>
            <a:lvl1pPr indent="0" lvl="0" marL="0" marR="0" rtl="0" algn="l">
              <a:spcBef>
                <a:spcPts val="0"/>
              </a:spcBef>
              <a:spcAft>
                <a:spcPts val="0"/>
              </a:spcAft>
              <a:buNone/>
              <a:defRPr b="1" i="0" sz="4000" u="none" cap="none" strike="noStrike">
                <a:solidFill>
                  <a:schemeClr val="lt2"/>
                </a:solidFill>
                <a:latin typeface="Tahoma"/>
                <a:ea typeface="Tahoma"/>
                <a:cs typeface="Tahoma"/>
                <a:sym typeface="Tahoma"/>
              </a:defRPr>
            </a:lvl1pPr>
            <a:lvl2pPr indent="0" lvl="1" marL="0" marR="0" rtl="0" algn="ctr">
              <a:spcBef>
                <a:spcPts val="0"/>
              </a:spcBef>
              <a:spcAft>
                <a:spcPts val="0"/>
              </a:spcAft>
              <a:buNone/>
              <a:defRPr b="1" i="0" sz="4400" u="none" cap="none" strike="noStrike">
                <a:solidFill>
                  <a:schemeClr val="lt2"/>
                </a:solidFill>
                <a:latin typeface="Tahoma"/>
                <a:ea typeface="Tahoma"/>
                <a:cs typeface="Tahoma"/>
                <a:sym typeface="Tahoma"/>
              </a:defRPr>
            </a:lvl2pPr>
            <a:lvl3pPr indent="0" lvl="2" marL="0" marR="0" rtl="0" algn="ctr">
              <a:spcBef>
                <a:spcPts val="0"/>
              </a:spcBef>
              <a:spcAft>
                <a:spcPts val="0"/>
              </a:spcAft>
              <a:buNone/>
              <a:defRPr b="1" i="0" sz="4400" u="none" cap="none" strike="noStrike">
                <a:solidFill>
                  <a:schemeClr val="lt2"/>
                </a:solidFill>
                <a:latin typeface="Tahoma"/>
                <a:ea typeface="Tahoma"/>
                <a:cs typeface="Tahoma"/>
                <a:sym typeface="Tahoma"/>
              </a:defRPr>
            </a:lvl3pPr>
            <a:lvl4pPr indent="0" lvl="3" marL="0" marR="0" rtl="0" algn="ctr">
              <a:spcBef>
                <a:spcPts val="0"/>
              </a:spcBef>
              <a:spcAft>
                <a:spcPts val="0"/>
              </a:spcAft>
              <a:buNone/>
              <a:defRPr b="1" i="0" sz="4400" u="none" cap="none" strike="noStrike">
                <a:solidFill>
                  <a:schemeClr val="lt2"/>
                </a:solidFill>
                <a:latin typeface="Tahoma"/>
                <a:ea typeface="Tahoma"/>
                <a:cs typeface="Tahoma"/>
                <a:sym typeface="Tahoma"/>
              </a:defRPr>
            </a:lvl4pPr>
            <a:lvl5pPr indent="0" lvl="4" marL="0" marR="0" rtl="0" algn="ctr">
              <a:spcBef>
                <a:spcPts val="0"/>
              </a:spcBef>
              <a:spcAft>
                <a:spcPts val="0"/>
              </a:spcAft>
              <a:buNone/>
              <a:defRPr b="1" i="0" sz="4400" u="none" cap="none" strike="noStrike">
                <a:solidFill>
                  <a:schemeClr val="lt2"/>
                </a:solidFill>
                <a:latin typeface="Tahoma"/>
                <a:ea typeface="Tahoma"/>
                <a:cs typeface="Tahoma"/>
                <a:sym typeface="Tahoma"/>
              </a:defRPr>
            </a:lvl5pPr>
            <a:lvl6pPr indent="0" lvl="5" marL="457200" marR="0" rtl="0" algn="ctr">
              <a:spcBef>
                <a:spcPts val="0"/>
              </a:spcBef>
              <a:spcAft>
                <a:spcPts val="0"/>
              </a:spcAft>
              <a:buNone/>
              <a:defRPr b="1" i="0" sz="4400" u="none" cap="none" strike="noStrike">
                <a:solidFill>
                  <a:schemeClr val="lt2"/>
                </a:solidFill>
                <a:latin typeface="Tahoma"/>
                <a:ea typeface="Tahoma"/>
                <a:cs typeface="Tahoma"/>
                <a:sym typeface="Tahoma"/>
              </a:defRPr>
            </a:lvl6pPr>
            <a:lvl7pPr indent="0" lvl="6" marL="914400" marR="0" rtl="0" algn="ctr">
              <a:spcBef>
                <a:spcPts val="0"/>
              </a:spcBef>
              <a:spcAft>
                <a:spcPts val="0"/>
              </a:spcAft>
              <a:buNone/>
              <a:defRPr b="1" i="0" sz="4400" u="none" cap="none" strike="noStrike">
                <a:solidFill>
                  <a:schemeClr val="lt2"/>
                </a:solidFill>
                <a:latin typeface="Tahoma"/>
                <a:ea typeface="Tahoma"/>
                <a:cs typeface="Tahoma"/>
                <a:sym typeface="Tahoma"/>
              </a:defRPr>
            </a:lvl7pPr>
            <a:lvl8pPr indent="0" lvl="7" marL="1371600" marR="0" rtl="0" algn="ctr">
              <a:spcBef>
                <a:spcPts val="0"/>
              </a:spcBef>
              <a:spcAft>
                <a:spcPts val="0"/>
              </a:spcAft>
              <a:buNone/>
              <a:defRPr b="1" i="0" sz="4400" u="none" cap="none" strike="noStrike">
                <a:solidFill>
                  <a:schemeClr val="lt2"/>
                </a:solidFill>
                <a:latin typeface="Tahoma"/>
                <a:ea typeface="Tahoma"/>
                <a:cs typeface="Tahoma"/>
                <a:sym typeface="Tahoma"/>
              </a:defRPr>
            </a:lvl8pPr>
            <a:lvl9pPr indent="0" lvl="8" marL="1828800" marR="0" rtl="0" algn="ctr">
              <a:spcBef>
                <a:spcPts val="0"/>
              </a:spcBef>
              <a:spcAft>
                <a:spcPts val="0"/>
              </a:spcAft>
              <a:buNone/>
              <a:defRPr b="1" i="0" sz="4400" u="none" cap="none" strike="noStrike">
                <a:solidFill>
                  <a:schemeClr val="lt2"/>
                </a:solidFill>
                <a:latin typeface="Tahoma"/>
                <a:ea typeface="Tahoma"/>
                <a:cs typeface="Tahoma"/>
                <a:sym typeface="Tahoma"/>
              </a:defRPr>
            </a:lvl9pPr>
          </a:lstStyle>
          <a:p/>
        </p:txBody>
      </p:sp>
      <p:sp>
        <p:nvSpPr>
          <p:cNvPr id="79" name="Shape 79"/>
          <p:cNvSpPr txBox="1"/>
          <p:nvPr>
            <p:ph idx="1" type="body"/>
          </p:nvPr>
        </p:nvSpPr>
        <p:spPr>
          <a:xfrm>
            <a:off x="722312" y="2906713"/>
            <a:ext cx="7772400" cy="1500187"/>
          </a:xfrm>
          <a:prstGeom prst="rect">
            <a:avLst/>
          </a:prstGeom>
          <a:noFill/>
          <a:ln>
            <a:noFill/>
          </a:ln>
        </p:spPr>
        <p:txBody>
          <a:bodyPr anchorCtr="0" anchor="b" bIns="91425" lIns="91425" rIns="91425" tIns="91425"/>
          <a:lstStyle>
            <a:lvl1pPr indent="0" lvl="0" marL="0" marR="0" rtl="0" algn="l">
              <a:spcBef>
                <a:spcPts val="400"/>
              </a:spcBef>
              <a:spcAft>
                <a:spcPts val="0"/>
              </a:spcAft>
              <a:buClr>
                <a:schemeClr val="hlink"/>
              </a:buClr>
              <a:buFont typeface="Noto Sans Symbols"/>
              <a:buNone/>
              <a:defRPr b="0" i="0" sz="2000" u="none" cap="none" strike="noStrike">
                <a:solidFill>
                  <a:schemeClr val="lt1"/>
                </a:solidFill>
                <a:latin typeface="Tahoma"/>
                <a:ea typeface="Tahoma"/>
                <a:cs typeface="Tahoma"/>
                <a:sym typeface="Tahoma"/>
              </a:defRPr>
            </a:lvl1pPr>
            <a:lvl2pPr indent="0" lvl="1" marL="457200" marR="0" rtl="0" algn="l">
              <a:spcBef>
                <a:spcPts val="360"/>
              </a:spcBef>
              <a:spcAft>
                <a:spcPts val="0"/>
              </a:spcAft>
              <a:buClr>
                <a:schemeClr val="lt1"/>
              </a:buClr>
              <a:buFont typeface="Tahoma"/>
              <a:buNone/>
              <a:defRPr b="0" i="0" sz="1800" u="none" cap="none" strike="noStrike">
                <a:solidFill>
                  <a:schemeClr val="lt1"/>
                </a:solidFill>
                <a:latin typeface="Tahoma"/>
                <a:ea typeface="Tahoma"/>
                <a:cs typeface="Tahoma"/>
                <a:sym typeface="Tahoma"/>
              </a:defRPr>
            </a:lvl2pPr>
            <a:lvl3pPr indent="0" lvl="2" marL="914400" marR="0" rtl="0" algn="l">
              <a:spcBef>
                <a:spcPts val="320"/>
              </a:spcBef>
              <a:spcAft>
                <a:spcPts val="0"/>
              </a:spcAft>
              <a:buClr>
                <a:schemeClr val="hlink"/>
              </a:buClr>
              <a:buFont typeface="Noto Sans Symbols"/>
              <a:buNone/>
              <a:defRPr b="0" i="0" sz="1600" u="none" cap="none" strike="noStrike">
                <a:solidFill>
                  <a:schemeClr val="lt1"/>
                </a:solidFill>
                <a:latin typeface="Tahoma"/>
                <a:ea typeface="Tahoma"/>
                <a:cs typeface="Tahoma"/>
                <a:sym typeface="Tahoma"/>
              </a:defRPr>
            </a:lvl3pPr>
            <a:lvl4pPr indent="0" lvl="3" marL="1371600" marR="0" rtl="0" algn="l">
              <a:spcBef>
                <a:spcPts val="280"/>
              </a:spcBef>
              <a:spcAft>
                <a:spcPts val="0"/>
              </a:spcAft>
              <a:buClr>
                <a:schemeClr val="lt1"/>
              </a:buClr>
              <a:buFont typeface="Tahoma"/>
              <a:buNone/>
              <a:defRPr b="0" i="0" sz="1400" u="none" cap="none" strike="noStrike">
                <a:solidFill>
                  <a:schemeClr val="lt1"/>
                </a:solidFill>
                <a:latin typeface="Tahoma"/>
                <a:ea typeface="Tahoma"/>
                <a:cs typeface="Tahoma"/>
                <a:sym typeface="Tahoma"/>
              </a:defRPr>
            </a:lvl4pPr>
            <a:lvl5pPr indent="0" lvl="4" marL="1828800" marR="0" rtl="0" algn="l">
              <a:spcBef>
                <a:spcPts val="280"/>
              </a:spcBef>
              <a:spcAft>
                <a:spcPts val="0"/>
              </a:spcAft>
              <a:buClr>
                <a:schemeClr val="hlink"/>
              </a:buClr>
              <a:buFont typeface="Noto Sans Symbols"/>
              <a:buNone/>
              <a:defRPr b="0" i="0" sz="1400" u="none" cap="none" strike="noStrike">
                <a:solidFill>
                  <a:schemeClr val="lt1"/>
                </a:solidFill>
                <a:latin typeface="Tahoma"/>
                <a:ea typeface="Tahoma"/>
                <a:cs typeface="Tahoma"/>
                <a:sym typeface="Tahoma"/>
              </a:defRPr>
            </a:lvl5pPr>
            <a:lvl6pPr indent="0" lvl="5" marL="2286000" marR="0" rtl="0" algn="l">
              <a:spcBef>
                <a:spcPts val="280"/>
              </a:spcBef>
              <a:spcAft>
                <a:spcPts val="0"/>
              </a:spcAft>
              <a:buClr>
                <a:schemeClr val="hlink"/>
              </a:buClr>
              <a:buFont typeface="Noto Sans Symbols"/>
              <a:buNone/>
              <a:defRPr b="0" i="0" sz="1400" u="none" cap="none" strike="noStrike">
                <a:solidFill>
                  <a:schemeClr val="lt1"/>
                </a:solidFill>
                <a:latin typeface="Tahoma"/>
                <a:ea typeface="Tahoma"/>
                <a:cs typeface="Tahoma"/>
                <a:sym typeface="Tahoma"/>
              </a:defRPr>
            </a:lvl6pPr>
            <a:lvl7pPr indent="0" lvl="6" marL="2743200" marR="0" rtl="0" algn="l">
              <a:spcBef>
                <a:spcPts val="280"/>
              </a:spcBef>
              <a:spcAft>
                <a:spcPts val="0"/>
              </a:spcAft>
              <a:buClr>
                <a:schemeClr val="hlink"/>
              </a:buClr>
              <a:buFont typeface="Noto Sans Symbols"/>
              <a:buNone/>
              <a:defRPr b="0" i="0" sz="1400" u="none" cap="none" strike="noStrike">
                <a:solidFill>
                  <a:schemeClr val="lt1"/>
                </a:solidFill>
                <a:latin typeface="Tahoma"/>
                <a:ea typeface="Tahoma"/>
                <a:cs typeface="Tahoma"/>
                <a:sym typeface="Tahoma"/>
              </a:defRPr>
            </a:lvl7pPr>
            <a:lvl8pPr indent="0" lvl="7" marL="3200400" marR="0" rtl="0" algn="l">
              <a:spcBef>
                <a:spcPts val="280"/>
              </a:spcBef>
              <a:spcAft>
                <a:spcPts val="0"/>
              </a:spcAft>
              <a:buClr>
                <a:schemeClr val="hlink"/>
              </a:buClr>
              <a:buFont typeface="Noto Sans Symbols"/>
              <a:buNone/>
              <a:defRPr b="0" i="0" sz="1400" u="none" cap="none" strike="noStrike">
                <a:solidFill>
                  <a:schemeClr val="lt1"/>
                </a:solidFill>
                <a:latin typeface="Tahoma"/>
                <a:ea typeface="Tahoma"/>
                <a:cs typeface="Tahoma"/>
                <a:sym typeface="Tahoma"/>
              </a:defRPr>
            </a:lvl8pPr>
            <a:lvl9pPr indent="0" lvl="8" marL="3657600" marR="0" rtl="0" algn="l">
              <a:spcBef>
                <a:spcPts val="280"/>
              </a:spcBef>
              <a:spcAft>
                <a:spcPts val="0"/>
              </a:spcAft>
              <a:buClr>
                <a:schemeClr val="hlink"/>
              </a:buClr>
              <a:buFont typeface="Noto Sans Symbols"/>
              <a:buNone/>
              <a:defRPr b="0" i="0" sz="1400" u="none" cap="none" strike="noStrike">
                <a:solidFill>
                  <a:schemeClr val="lt1"/>
                </a:solidFill>
                <a:latin typeface="Tahoma"/>
                <a:ea typeface="Tahoma"/>
                <a:cs typeface="Tahoma"/>
                <a:sym typeface="Tahoma"/>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47" name="Shape 47"/>
        <p:cNvGrpSpPr/>
        <p:nvPr/>
      </p:nvGrpSpPr>
      <p:grpSpPr>
        <a:xfrm>
          <a:off x="0" y="0"/>
          <a:ext cx="0" cy="0"/>
          <a:chOff x="0" y="0"/>
          <a:chExt cx="0" cy="0"/>
        </a:xfrm>
      </p:grpSpPr>
      <p:sp>
        <p:nvSpPr>
          <p:cNvPr id="48" name="Shape 48"/>
          <p:cNvSpPr txBox="1"/>
          <p:nvPr>
            <p:ph type="title"/>
          </p:nvPr>
        </p:nvSpPr>
        <p:spPr>
          <a:xfrm>
            <a:off x="1066800" y="304800"/>
            <a:ext cx="7543800" cy="1371599"/>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1" i="0" sz="4400" u="none" cap="none" strike="noStrike">
                <a:solidFill>
                  <a:schemeClr val="lt2"/>
                </a:solidFill>
                <a:latin typeface="Tahoma"/>
                <a:ea typeface="Tahoma"/>
                <a:cs typeface="Tahoma"/>
                <a:sym typeface="Tahoma"/>
              </a:defRPr>
            </a:lvl1pPr>
            <a:lvl2pPr indent="0" lvl="1" marL="0" marR="0" rtl="0" algn="ctr">
              <a:spcBef>
                <a:spcPts val="0"/>
              </a:spcBef>
              <a:spcAft>
                <a:spcPts val="0"/>
              </a:spcAft>
              <a:buNone/>
              <a:defRPr b="1" i="0" sz="4400" u="none" cap="none" strike="noStrike">
                <a:solidFill>
                  <a:schemeClr val="lt2"/>
                </a:solidFill>
                <a:latin typeface="Tahoma"/>
                <a:ea typeface="Tahoma"/>
                <a:cs typeface="Tahoma"/>
                <a:sym typeface="Tahoma"/>
              </a:defRPr>
            </a:lvl2pPr>
            <a:lvl3pPr indent="0" lvl="2" marL="0" marR="0" rtl="0" algn="ctr">
              <a:spcBef>
                <a:spcPts val="0"/>
              </a:spcBef>
              <a:spcAft>
                <a:spcPts val="0"/>
              </a:spcAft>
              <a:buNone/>
              <a:defRPr b="1" i="0" sz="4400" u="none" cap="none" strike="noStrike">
                <a:solidFill>
                  <a:schemeClr val="lt2"/>
                </a:solidFill>
                <a:latin typeface="Tahoma"/>
                <a:ea typeface="Tahoma"/>
                <a:cs typeface="Tahoma"/>
                <a:sym typeface="Tahoma"/>
              </a:defRPr>
            </a:lvl3pPr>
            <a:lvl4pPr indent="0" lvl="3" marL="0" marR="0" rtl="0" algn="ctr">
              <a:spcBef>
                <a:spcPts val="0"/>
              </a:spcBef>
              <a:spcAft>
                <a:spcPts val="0"/>
              </a:spcAft>
              <a:buNone/>
              <a:defRPr b="1" i="0" sz="4400" u="none" cap="none" strike="noStrike">
                <a:solidFill>
                  <a:schemeClr val="lt2"/>
                </a:solidFill>
                <a:latin typeface="Tahoma"/>
                <a:ea typeface="Tahoma"/>
                <a:cs typeface="Tahoma"/>
                <a:sym typeface="Tahoma"/>
              </a:defRPr>
            </a:lvl4pPr>
            <a:lvl5pPr indent="0" lvl="4" marL="0" marR="0" rtl="0" algn="ctr">
              <a:spcBef>
                <a:spcPts val="0"/>
              </a:spcBef>
              <a:spcAft>
                <a:spcPts val="0"/>
              </a:spcAft>
              <a:buNone/>
              <a:defRPr b="1" i="0" sz="4400" u="none" cap="none" strike="noStrike">
                <a:solidFill>
                  <a:schemeClr val="lt2"/>
                </a:solidFill>
                <a:latin typeface="Tahoma"/>
                <a:ea typeface="Tahoma"/>
                <a:cs typeface="Tahoma"/>
                <a:sym typeface="Tahoma"/>
              </a:defRPr>
            </a:lvl5pPr>
            <a:lvl6pPr indent="0" lvl="5" marL="457200" marR="0" rtl="0" algn="ctr">
              <a:spcBef>
                <a:spcPts val="0"/>
              </a:spcBef>
              <a:spcAft>
                <a:spcPts val="0"/>
              </a:spcAft>
              <a:buNone/>
              <a:defRPr b="1" i="0" sz="4400" u="none" cap="none" strike="noStrike">
                <a:solidFill>
                  <a:schemeClr val="lt2"/>
                </a:solidFill>
                <a:latin typeface="Tahoma"/>
                <a:ea typeface="Tahoma"/>
                <a:cs typeface="Tahoma"/>
                <a:sym typeface="Tahoma"/>
              </a:defRPr>
            </a:lvl6pPr>
            <a:lvl7pPr indent="0" lvl="6" marL="914400" marR="0" rtl="0" algn="ctr">
              <a:spcBef>
                <a:spcPts val="0"/>
              </a:spcBef>
              <a:spcAft>
                <a:spcPts val="0"/>
              </a:spcAft>
              <a:buNone/>
              <a:defRPr b="1" i="0" sz="4400" u="none" cap="none" strike="noStrike">
                <a:solidFill>
                  <a:schemeClr val="lt2"/>
                </a:solidFill>
                <a:latin typeface="Tahoma"/>
                <a:ea typeface="Tahoma"/>
                <a:cs typeface="Tahoma"/>
                <a:sym typeface="Tahoma"/>
              </a:defRPr>
            </a:lvl7pPr>
            <a:lvl8pPr indent="0" lvl="7" marL="1371600" marR="0" rtl="0" algn="ctr">
              <a:spcBef>
                <a:spcPts val="0"/>
              </a:spcBef>
              <a:spcAft>
                <a:spcPts val="0"/>
              </a:spcAft>
              <a:buNone/>
              <a:defRPr b="1" i="0" sz="4400" u="none" cap="none" strike="noStrike">
                <a:solidFill>
                  <a:schemeClr val="lt2"/>
                </a:solidFill>
                <a:latin typeface="Tahoma"/>
                <a:ea typeface="Tahoma"/>
                <a:cs typeface="Tahoma"/>
                <a:sym typeface="Tahoma"/>
              </a:defRPr>
            </a:lvl8pPr>
            <a:lvl9pPr indent="0" lvl="8" marL="1828800" marR="0" rtl="0" algn="ctr">
              <a:spcBef>
                <a:spcPts val="0"/>
              </a:spcBef>
              <a:spcAft>
                <a:spcPts val="0"/>
              </a:spcAft>
              <a:buNone/>
              <a:defRPr b="1" i="0" sz="4400" u="none" cap="none" strike="noStrike">
                <a:solidFill>
                  <a:schemeClr val="lt2"/>
                </a:solidFill>
                <a:latin typeface="Tahoma"/>
                <a:ea typeface="Tahoma"/>
                <a:cs typeface="Tahoma"/>
                <a:sym typeface="Tahoma"/>
              </a:defRPr>
            </a:lvl9pPr>
          </a:lstStyle>
          <a:p/>
        </p:txBody>
      </p:sp>
      <p:sp>
        <p:nvSpPr>
          <p:cNvPr id="49" name="Shape 49"/>
          <p:cNvSpPr txBox="1"/>
          <p:nvPr>
            <p:ph idx="1" type="body"/>
          </p:nvPr>
        </p:nvSpPr>
        <p:spPr>
          <a:xfrm>
            <a:off x="1066800" y="1905000"/>
            <a:ext cx="7543800" cy="4724400"/>
          </a:xfrm>
          <a:prstGeom prst="rect">
            <a:avLst/>
          </a:prstGeom>
          <a:noFill/>
          <a:ln>
            <a:noFill/>
          </a:ln>
        </p:spPr>
        <p:txBody>
          <a:bodyPr anchorCtr="0" anchor="t" bIns="91425" lIns="91425" rIns="91425" tIns="91425"/>
          <a:lstStyle>
            <a:lvl1pPr indent="-200660" lvl="0" marL="342900" marR="0" rtl="0" algn="l">
              <a:spcBef>
                <a:spcPts val="640"/>
              </a:spcBef>
              <a:spcAft>
                <a:spcPts val="0"/>
              </a:spcAft>
              <a:buClr>
                <a:schemeClr val="hlink"/>
              </a:buClr>
              <a:buSzPct val="70000"/>
              <a:buFont typeface="Noto Sans Symbols"/>
              <a:buChar char="■"/>
              <a:defRPr b="0" i="0" sz="3200" u="none" cap="none" strike="noStrike">
                <a:solidFill>
                  <a:schemeClr val="lt1"/>
                </a:solidFill>
                <a:latin typeface="Tahoma"/>
                <a:ea typeface="Tahoma"/>
                <a:cs typeface="Tahoma"/>
                <a:sym typeface="Tahoma"/>
              </a:defRPr>
            </a:lvl1pPr>
            <a:lvl2pPr indent="-107950" lvl="1" marL="742950" marR="0" rtl="0" algn="l">
              <a:spcBef>
                <a:spcPts val="560"/>
              </a:spcBef>
              <a:spcAft>
                <a:spcPts val="0"/>
              </a:spcAft>
              <a:buClr>
                <a:schemeClr val="lt1"/>
              </a:buClr>
              <a:buSzPct val="100000"/>
              <a:buFont typeface="Tahoma"/>
              <a:buChar char="–"/>
              <a:defRPr b="0" i="0" sz="2800" u="none" cap="none" strike="noStrike">
                <a:solidFill>
                  <a:schemeClr val="lt1"/>
                </a:solidFill>
                <a:latin typeface="Tahoma"/>
                <a:ea typeface="Tahoma"/>
                <a:cs typeface="Tahoma"/>
                <a:sym typeface="Tahoma"/>
              </a:defRPr>
            </a:lvl2pPr>
            <a:lvl3pPr indent="-121919" lvl="2" marL="1143000" marR="0" rtl="0" algn="l">
              <a:spcBef>
                <a:spcPts val="480"/>
              </a:spcBef>
              <a:spcAft>
                <a:spcPts val="0"/>
              </a:spcAft>
              <a:buClr>
                <a:schemeClr val="hlink"/>
              </a:buClr>
              <a:buSzPct val="70000"/>
              <a:buFont typeface="Noto Sans Symbols"/>
              <a:buChar char="■"/>
              <a:defRPr b="0" i="0" sz="2400" u="none" cap="none" strike="noStrike">
                <a:solidFill>
                  <a:schemeClr val="lt1"/>
                </a:solidFill>
                <a:latin typeface="Tahoma"/>
                <a:ea typeface="Tahoma"/>
                <a:cs typeface="Tahoma"/>
                <a:sym typeface="Tahoma"/>
              </a:defRPr>
            </a:lvl3pPr>
            <a:lvl4pPr indent="-101600" lvl="3" marL="1600200" marR="0" rtl="0" algn="l">
              <a:spcBef>
                <a:spcPts val="400"/>
              </a:spcBef>
              <a:spcAft>
                <a:spcPts val="0"/>
              </a:spcAft>
              <a:buClr>
                <a:schemeClr val="lt1"/>
              </a:buClr>
              <a:buSzPct val="100000"/>
              <a:buFont typeface="Tahoma"/>
              <a:buChar char="–"/>
              <a:defRPr b="0" i="0" sz="2000" u="none" cap="none" strike="noStrike">
                <a:solidFill>
                  <a:schemeClr val="lt1"/>
                </a:solidFill>
                <a:latin typeface="Tahoma"/>
                <a:ea typeface="Tahoma"/>
                <a:cs typeface="Tahoma"/>
                <a:sym typeface="Tahoma"/>
              </a:defRPr>
            </a:lvl4pPr>
            <a:lvl5pPr indent="-139700" lvl="4" marL="2057400" marR="0" rtl="0" algn="l">
              <a:spcBef>
                <a:spcPts val="400"/>
              </a:spcBef>
              <a:spcAft>
                <a:spcPts val="0"/>
              </a:spcAft>
              <a:buClr>
                <a:schemeClr val="hlink"/>
              </a:buClr>
              <a:buSzPct val="70000"/>
              <a:buFont typeface="Noto Sans Symbols"/>
              <a:buChar char="■"/>
              <a:defRPr b="0" i="0" sz="2000" u="none" cap="none" strike="noStrike">
                <a:solidFill>
                  <a:schemeClr val="lt1"/>
                </a:solidFill>
                <a:latin typeface="Tahoma"/>
                <a:ea typeface="Tahoma"/>
                <a:cs typeface="Tahoma"/>
                <a:sym typeface="Tahoma"/>
              </a:defRPr>
            </a:lvl5pPr>
            <a:lvl6pPr indent="-139700" lvl="5" marL="2514600" marR="0" rtl="0" algn="l">
              <a:spcBef>
                <a:spcPts val="400"/>
              </a:spcBef>
              <a:spcAft>
                <a:spcPts val="0"/>
              </a:spcAft>
              <a:buClr>
                <a:schemeClr val="hlink"/>
              </a:buClr>
              <a:buSzPct val="70000"/>
              <a:buFont typeface="Noto Sans Symbols"/>
              <a:buChar char="■"/>
              <a:defRPr b="0" i="0" sz="2000" u="none" cap="none" strike="noStrike">
                <a:solidFill>
                  <a:schemeClr val="lt1"/>
                </a:solidFill>
                <a:latin typeface="Tahoma"/>
                <a:ea typeface="Tahoma"/>
                <a:cs typeface="Tahoma"/>
                <a:sym typeface="Tahoma"/>
              </a:defRPr>
            </a:lvl6pPr>
            <a:lvl7pPr indent="-139700" lvl="6" marL="2971800" marR="0" rtl="0" algn="l">
              <a:spcBef>
                <a:spcPts val="400"/>
              </a:spcBef>
              <a:spcAft>
                <a:spcPts val="0"/>
              </a:spcAft>
              <a:buClr>
                <a:schemeClr val="hlink"/>
              </a:buClr>
              <a:buSzPct val="70000"/>
              <a:buFont typeface="Noto Sans Symbols"/>
              <a:buChar char="■"/>
              <a:defRPr b="0" i="0" sz="2000" u="none" cap="none" strike="noStrike">
                <a:solidFill>
                  <a:schemeClr val="lt1"/>
                </a:solidFill>
                <a:latin typeface="Tahoma"/>
                <a:ea typeface="Tahoma"/>
                <a:cs typeface="Tahoma"/>
                <a:sym typeface="Tahoma"/>
              </a:defRPr>
            </a:lvl7pPr>
            <a:lvl8pPr indent="-139700" lvl="7" marL="3429000" marR="0" rtl="0" algn="l">
              <a:spcBef>
                <a:spcPts val="400"/>
              </a:spcBef>
              <a:spcAft>
                <a:spcPts val="0"/>
              </a:spcAft>
              <a:buClr>
                <a:schemeClr val="hlink"/>
              </a:buClr>
              <a:buSzPct val="70000"/>
              <a:buFont typeface="Noto Sans Symbols"/>
              <a:buChar char="■"/>
              <a:defRPr b="0" i="0" sz="2000" u="none" cap="none" strike="noStrike">
                <a:solidFill>
                  <a:schemeClr val="lt1"/>
                </a:solidFill>
                <a:latin typeface="Tahoma"/>
                <a:ea typeface="Tahoma"/>
                <a:cs typeface="Tahoma"/>
                <a:sym typeface="Tahoma"/>
              </a:defRPr>
            </a:lvl8pPr>
            <a:lvl9pPr indent="-139700" lvl="8" marL="3886200" marR="0" rtl="0" algn="l">
              <a:spcBef>
                <a:spcPts val="400"/>
              </a:spcBef>
              <a:spcAft>
                <a:spcPts val="0"/>
              </a:spcAft>
              <a:buClr>
                <a:schemeClr val="hlink"/>
              </a:buClr>
              <a:buSzPct val="70000"/>
              <a:buFont typeface="Noto Sans Symbols"/>
              <a:buChar char="■"/>
              <a:defRPr b="0" i="0" sz="2000" u="none" cap="none" strike="noStrike">
                <a:solidFill>
                  <a:schemeClr val="lt1"/>
                </a:solidFill>
                <a:latin typeface="Tahoma"/>
                <a:ea typeface="Tahoma"/>
                <a:cs typeface="Tahoma"/>
                <a:sym typeface="Tahoma"/>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50" name="Shape 50"/>
        <p:cNvGrpSpPr/>
        <p:nvPr/>
      </p:nvGrpSpPr>
      <p:grpSpPr>
        <a:xfrm>
          <a:off x="0" y="0"/>
          <a:ext cx="0" cy="0"/>
          <a:chOff x="0" y="0"/>
          <a:chExt cx="0" cy="0"/>
        </a:xfrm>
      </p:grpSpPr>
      <p:sp>
        <p:nvSpPr>
          <p:cNvPr id="51" name="Shape 51"/>
          <p:cNvSpPr txBox="1"/>
          <p:nvPr>
            <p:ph type="title"/>
          </p:nvPr>
        </p:nvSpPr>
        <p:spPr>
          <a:xfrm rot="5400000">
            <a:off x="4505324" y="2524125"/>
            <a:ext cx="6324600" cy="1885950"/>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1" i="0" sz="4400" u="none" cap="none" strike="noStrike">
                <a:solidFill>
                  <a:schemeClr val="lt2"/>
                </a:solidFill>
                <a:latin typeface="Tahoma"/>
                <a:ea typeface="Tahoma"/>
                <a:cs typeface="Tahoma"/>
                <a:sym typeface="Tahoma"/>
              </a:defRPr>
            </a:lvl1pPr>
            <a:lvl2pPr indent="0" lvl="1" marL="0" marR="0" rtl="0" algn="ctr">
              <a:spcBef>
                <a:spcPts val="0"/>
              </a:spcBef>
              <a:spcAft>
                <a:spcPts val="0"/>
              </a:spcAft>
              <a:buNone/>
              <a:defRPr b="1" i="0" sz="4400" u="none" cap="none" strike="noStrike">
                <a:solidFill>
                  <a:schemeClr val="lt2"/>
                </a:solidFill>
                <a:latin typeface="Tahoma"/>
                <a:ea typeface="Tahoma"/>
                <a:cs typeface="Tahoma"/>
                <a:sym typeface="Tahoma"/>
              </a:defRPr>
            </a:lvl2pPr>
            <a:lvl3pPr indent="0" lvl="2" marL="0" marR="0" rtl="0" algn="ctr">
              <a:spcBef>
                <a:spcPts val="0"/>
              </a:spcBef>
              <a:spcAft>
                <a:spcPts val="0"/>
              </a:spcAft>
              <a:buNone/>
              <a:defRPr b="1" i="0" sz="4400" u="none" cap="none" strike="noStrike">
                <a:solidFill>
                  <a:schemeClr val="lt2"/>
                </a:solidFill>
                <a:latin typeface="Tahoma"/>
                <a:ea typeface="Tahoma"/>
                <a:cs typeface="Tahoma"/>
                <a:sym typeface="Tahoma"/>
              </a:defRPr>
            </a:lvl3pPr>
            <a:lvl4pPr indent="0" lvl="3" marL="0" marR="0" rtl="0" algn="ctr">
              <a:spcBef>
                <a:spcPts val="0"/>
              </a:spcBef>
              <a:spcAft>
                <a:spcPts val="0"/>
              </a:spcAft>
              <a:buNone/>
              <a:defRPr b="1" i="0" sz="4400" u="none" cap="none" strike="noStrike">
                <a:solidFill>
                  <a:schemeClr val="lt2"/>
                </a:solidFill>
                <a:latin typeface="Tahoma"/>
                <a:ea typeface="Tahoma"/>
                <a:cs typeface="Tahoma"/>
                <a:sym typeface="Tahoma"/>
              </a:defRPr>
            </a:lvl4pPr>
            <a:lvl5pPr indent="0" lvl="4" marL="0" marR="0" rtl="0" algn="ctr">
              <a:spcBef>
                <a:spcPts val="0"/>
              </a:spcBef>
              <a:spcAft>
                <a:spcPts val="0"/>
              </a:spcAft>
              <a:buNone/>
              <a:defRPr b="1" i="0" sz="4400" u="none" cap="none" strike="noStrike">
                <a:solidFill>
                  <a:schemeClr val="lt2"/>
                </a:solidFill>
                <a:latin typeface="Tahoma"/>
                <a:ea typeface="Tahoma"/>
                <a:cs typeface="Tahoma"/>
                <a:sym typeface="Tahoma"/>
              </a:defRPr>
            </a:lvl5pPr>
            <a:lvl6pPr indent="0" lvl="5" marL="457200" marR="0" rtl="0" algn="ctr">
              <a:spcBef>
                <a:spcPts val="0"/>
              </a:spcBef>
              <a:spcAft>
                <a:spcPts val="0"/>
              </a:spcAft>
              <a:buNone/>
              <a:defRPr b="1" i="0" sz="4400" u="none" cap="none" strike="noStrike">
                <a:solidFill>
                  <a:schemeClr val="lt2"/>
                </a:solidFill>
                <a:latin typeface="Tahoma"/>
                <a:ea typeface="Tahoma"/>
                <a:cs typeface="Tahoma"/>
                <a:sym typeface="Tahoma"/>
              </a:defRPr>
            </a:lvl6pPr>
            <a:lvl7pPr indent="0" lvl="6" marL="914400" marR="0" rtl="0" algn="ctr">
              <a:spcBef>
                <a:spcPts val="0"/>
              </a:spcBef>
              <a:spcAft>
                <a:spcPts val="0"/>
              </a:spcAft>
              <a:buNone/>
              <a:defRPr b="1" i="0" sz="4400" u="none" cap="none" strike="noStrike">
                <a:solidFill>
                  <a:schemeClr val="lt2"/>
                </a:solidFill>
                <a:latin typeface="Tahoma"/>
                <a:ea typeface="Tahoma"/>
                <a:cs typeface="Tahoma"/>
                <a:sym typeface="Tahoma"/>
              </a:defRPr>
            </a:lvl7pPr>
            <a:lvl8pPr indent="0" lvl="7" marL="1371600" marR="0" rtl="0" algn="ctr">
              <a:spcBef>
                <a:spcPts val="0"/>
              </a:spcBef>
              <a:spcAft>
                <a:spcPts val="0"/>
              </a:spcAft>
              <a:buNone/>
              <a:defRPr b="1" i="0" sz="4400" u="none" cap="none" strike="noStrike">
                <a:solidFill>
                  <a:schemeClr val="lt2"/>
                </a:solidFill>
                <a:latin typeface="Tahoma"/>
                <a:ea typeface="Tahoma"/>
                <a:cs typeface="Tahoma"/>
                <a:sym typeface="Tahoma"/>
              </a:defRPr>
            </a:lvl8pPr>
            <a:lvl9pPr indent="0" lvl="8" marL="1828800" marR="0" rtl="0" algn="ctr">
              <a:spcBef>
                <a:spcPts val="0"/>
              </a:spcBef>
              <a:spcAft>
                <a:spcPts val="0"/>
              </a:spcAft>
              <a:buNone/>
              <a:defRPr b="1" i="0" sz="4400" u="none" cap="none" strike="noStrike">
                <a:solidFill>
                  <a:schemeClr val="lt2"/>
                </a:solidFill>
                <a:latin typeface="Tahoma"/>
                <a:ea typeface="Tahoma"/>
                <a:cs typeface="Tahoma"/>
                <a:sym typeface="Tahoma"/>
              </a:defRPr>
            </a:lvl9pPr>
          </a:lstStyle>
          <a:p/>
        </p:txBody>
      </p:sp>
      <p:sp>
        <p:nvSpPr>
          <p:cNvPr id="52" name="Shape 52"/>
          <p:cNvSpPr txBox="1"/>
          <p:nvPr>
            <p:ph idx="1" type="body"/>
          </p:nvPr>
        </p:nvSpPr>
        <p:spPr>
          <a:xfrm rot="5400000">
            <a:off x="657224" y="714375"/>
            <a:ext cx="6324600" cy="5505450"/>
          </a:xfrm>
          <a:prstGeom prst="rect">
            <a:avLst/>
          </a:prstGeom>
          <a:noFill/>
          <a:ln>
            <a:noFill/>
          </a:ln>
        </p:spPr>
        <p:txBody>
          <a:bodyPr anchorCtr="0" anchor="t" bIns="91425" lIns="91425" rIns="91425" tIns="91425"/>
          <a:lstStyle>
            <a:lvl1pPr indent="-200660" lvl="0" marL="342900" marR="0" rtl="0" algn="l">
              <a:spcBef>
                <a:spcPts val="640"/>
              </a:spcBef>
              <a:spcAft>
                <a:spcPts val="0"/>
              </a:spcAft>
              <a:buClr>
                <a:schemeClr val="hlink"/>
              </a:buClr>
              <a:buSzPct val="70000"/>
              <a:buFont typeface="Noto Sans Symbols"/>
              <a:buChar char="■"/>
              <a:defRPr b="0" i="0" sz="3200" u="none" cap="none" strike="noStrike">
                <a:solidFill>
                  <a:schemeClr val="lt1"/>
                </a:solidFill>
                <a:latin typeface="Tahoma"/>
                <a:ea typeface="Tahoma"/>
                <a:cs typeface="Tahoma"/>
                <a:sym typeface="Tahoma"/>
              </a:defRPr>
            </a:lvl1pPr>
            <a:lvl2pPr indent="-107950" lvl="1" marL="742950" marR="0" rtl="0" algn="l">
              <a:spcBef>
                <a:spcPts val="560"/>
              </a:spcBef>
              <a:spcAft>
                <a:spcPts val="0"/>
              </a:spcAft>
              <a:buClr>
                <a:schemeClr val="lt1"/>
              </a:buClr>
              <a:buSzPct val="100000"/>
              <a:buFont typeface="Tahoma"/>
              <a:buChar char="–"/>
              <a:defRPr b="0" i="0" sz="2800" u="none" cap="none" strike="noStrike">
                <a:solidFill>
                  <a:schemeClr val="lt1"/>
                </a:solidFill>
                <a:latin typeface="Tahoma"/>
                <a:ea typeface="Tahoma"/>
                <a:cs typeface="Tahoma"/>
                <a:sym typeface="Tahoma"/>
              </a:defRPr>
            </a:lvl2pPr>
            <a:lvl3pPr indent="-121919" lvl="2" marL="1143000" marR="0" rtl="0" algn="l">
              <a:spcBef>
                <a:spcPts val="480"/>
              </a:spcBef>
              <a:spcAft>
                <a:spcPts val="0"/>
              </a:spcAft>
              <a:buClr>
                <a:schemeClr val="hlink"/>
              </a:buClr>
              <a:buSzPct val="70000"/>
              <a:buFont typeface="Noto Sans Symbols"/>
              <a:buChar char="■"/>
              <a:defRPr b="0" i="0" sz="2400" u="none" cap="none" strike="noStrike">
                <a:solidFill>
                  <a:schemeClr val="lt1"/>
                </a:solidFill>
                <a:latin typeface="Tahoma"/>
                <a:ea typeface="Tahoma"/>
                <a:cs typeface="Tahoma"/>
                <a:sym typeface="Tahoma"/>
              </a:defRPr>
            </a:lvl3pPr>
            <a:lvl4pPr indent="-101600" lvl="3" marL="1600200" marR="0" rtl="0" algn="l">
              <a:spcBef>
                <a:spcPts val="400"/>
              </a:spcBef>
              <a:spcAft>
                <a:spcPts val="0"/>
              </a:spcAft>
              <a:buClr>
                <a:schemeClr val="lt1"/>
              </a:buClr>
              <a:buSzPct val="100000"/>
              <a:buFont typeface="Tahoma"/>
              <a:buChar char="–"/>
              <a:defRPr b="0" i="0" sz="2000" u="none" cap="none" strike="noStrike">
                <a:solidFill>
                  <a:schemeClr val="lt1"/>
                </a:solidFill>
                <a:latin typeface="Tahoma"/>
                <a:ea typeface="Tahoma"/>
                <a:cs typeface="Tahoma"/>
                <a:sym typeface="Tahoma"/>
              </a:defRPr>
            </a:lvl4pPr>
            <a:lvl5pPr indent="-139700" lvl="4" marL="2057400" marR="0" rtl="0" algn="l">
              <a:spcBef>
                <a:spcPts val="400"/>
              </a:spcBef>
              <a:spcAft>
                <a:spcPts val="0"/>
              </a:spcAft>
              <a:buClr>
                <a:schemeClr val="hlink"/>
              </a:buClr>
              <a:buSzPct val="70000"/>
              <a:buFont typeface="Noto Sans Symbols"/>
              <a:buChar char="■"/>
              <a:defRPr b="0" i="0" sz="2000" u="none" cap="none" strike="noStrike">
                <a:solidFill>
                  <a:schemeClr val="lt1"/>
                </a:solidFill>
                <a:latin typeface="Tahoma"/>
                <a:ea typeface="Tahoma"/>
                <a:cs typeface="Tahoma"/>
                <a:sym typeface="Tahoma"/>
              </a:defRPr>
            </a:lvl5pPr>
            <a:lvl6pPr indent="-139700" lvl="5" marL="2514600" marR="0" rtl="0" algn="l">
              <a:spcBef>
                <a:spcPts val="400"/>
              </a:spcBef>
              <a:spcAft>
                <a:spcPts val="0"/>
              </a:spcAft>
              <a:buClr>
                <a:schemeClr val="hlink"/>
              </a:buClr>
              <a:buSzPct val="70000"/>
              <a:buFont typeface="Noto Sans Symbols"/>
              <a:buChar char="■"/>
              <a:defRPr b="0" i="0" sz="2000" u="none" cap="none" strike="noStrike">
                <a:solidFill>
                  <a:schemeClr val="lt1"/>
                </a:solidFill>
                <a:latin typeface="Tahoma"/>
                <a:ea typeface="Tahoma"/>
                <a:cs typeface="Tahoma"/>
                <a:sym typeface="Tahoma"/>
              </a:defRPr>
            </a:lvl6pPr>
            <a:lvl7pPr indent="-139700" lvl="6" marL="2971800" marR="0" rtl="0" algn="l">
              <a:spcBef>
                <a:spcPts val="400"/>
              </a:spcBef>
              <a:spcAft>
                <a:spcPts val="0"/>
              </a:spcAft>
              <a:buClr>
                <a:schemeClr val="hlink"/>
              </a:buClr>
              <a:buSzPct val="70000"/>
              <a:buFont typeface="Noto Sans Symbols"/>
              <a:buChar char="■"/>
              <a:defRPr b="0" i="0" sz="2000" u="none" cap="none" strike="noStrike">
                <a:solidFill>
                  <a:schemeClr val="lt1"/>
                </a:solidFill>
                <a:latin typeface="Tahoma"/>
                <a:ea typeface="Tahoma"/>
                <a:cs typeface="Tahoma"/>
                <a:sym typeface="Tahoma"/>
              </a:defRPr>
            </a:lvl7pPr>
            <a:lvl8pPr indent="-139700" lvl="7" marL="3429000" marR="0" rtl="0" algn="l">
              <a:spcBef>
                <a:spcPts val="400"/>
              </a:spcBef>
              <a:spcAft>
                <a:spcPts val="0"/>
              </a:spcAft>
              <a:buClr>
                <a:schemeClr val="hlink"/>
              </a:buClr>
              <a:buSzPct val="70000"/>
              <a:buFont typeface="Noto Sans Symbols"/>
              <a:buChar char="■"/>
              <a:defRPr b="0" i="0" sz="2000" u="none" cap="none" strike="noStrike">
                <a:solidFill>
                  <a:schemeClr val="lt1"/>
                </a:solidFill>
                <a:latin typeface="Tahoma"/>
                <a:ea typeface="Tahoma"/>
                <a:cs typeface="Tahoma"/>
                <a:sym typeface="Tahoma"/>
              </a:defRPr>
            </a:lvl8pPr>
            <a:lvl9pPr indent="-139700" lvl="8" marL="3886200" marR="0" rtl="0" algn="l">
              <a:spcBef>
                <a:spcPts val="400"/>
              </a:spcBef>
              <a:spcAft>
                <a:spcPts val="0"/>
              </a:spcAft>
              <a:buClr>
                <a:schemeClr val="hlink"/>
              </a:buClr>
              <a:buSzPct val="70000"/>
              <a:buFont typeface="Noto Sans Symbols"/>
              <a:buChar char="■"/>
              <a:defRPr b="0" i="0" sz="2000" u="none" cap="none" strike="noStrike">
                <a:solidFill>
                  <a:schemeClr val="lt1"/>
                </a:solidFill>
                <a:latin typeface="Tahoma"/>
                <a:ea typeface="Tahoma"/>
                <a:cs typeface="Tahoma"/>
                <a:sym typeface="Tahoma"/>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53" name="Shape 53"/>
        <p:cNvGrpSpPr/>
        <p:nvPr/>
      </p:nvGrpSpPr>
      <p:grpSpPr>
        <a:xfrm>
          <a:off x="0" y="0"/>
          <a:ext cx="0" cy="0"/>
          <a:chOff x="0" y="0"/>
          <a:chExt cx="0" cy="0"/>
        </a:xfrm>
      </p:grpSpPr>
      <p:sp>
        <p:nvSpPr>
          <p:cNvPr id="54" name="Shape 54"/>
          <p:cNvSpPr txBox="1"/>
          <p:nvPr>
            <p:ph type="title"/>
          </p:nvPr>
        </p:nvSpPr>
        <p:spPr>
          <a:xfrm>
            <a:off x="1066800" y="304800"/>
            <a:ext cx="7543800" cy="1371599"/>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1" i="0" sz="4400" u="none" cap="none" strike="noStrike">
                <a:solidFill>
                  <a:schemeClr val="lt2"/>
                </a:solidFill>
                <a:latin typeface="Tahoma"/>
                <a:ea typeface="Tahoma"/>
                <a:cs typeface="Tahoma"/>
                <a:sym typeface="Tahoma"/>
              </a:defRPr>
            </a:lvl1pPr>
            <a:lvl2pPr indent="0" lvl="1" marL="0" marR="0" rtl="0" algn="ctr">
              <a:spcBef>
                <a:spcPts val="0"/>
              </a:spcBef>
              <a:spcAft>
                <a:spcPts val="0"/>
              </a:spcAft>
              <a:buNone/>
              <a:defRPr b="1" i="0" sz="4400" u="none" cap="none" strike="noStrike">
                <a:solidFill>
                  <a:schemeClr val="lt2"/>
                </a:solidFill>
                <a:latin typeface="Tahoma"/>
                <a:ea typeface="Tahoma"/>
                <a:cs typeface="Tahoma"/>
                <a:sym typeface="Tahoma"/>
              </a:defRPr>
            </a:lvl2pPr>
            <a:lvl3pPr indent="0" lvl="2" marL="0" marR="0" rtl="0" algn="ctr">
              <a:spcBef>
                <a:spcPts val="0"/>
              </a:spcBef>
              <a:spcAft>
                <a:spcPts val="0"/>
              </a:spcAft>
              <a:buNone/>
              <a:defRPr b="1" i="0" sz="4400" u="none" cap="none" strike="noStrike">
                <a:solidFill>
                  <a:schemeClr val="lt2"/>
                </a:solidFill>
                <a:latin typeface="Tahoma"/>
                <a:ea typeface="Tahoma"/>
                <a:cs typeface="Tahoma"/>
                <a:sym typeface="Tahoma"/>
              </a:defRPr>
            </a:lvl3pPr>
            <a:lvl4pPr indent="0" lvl="3" marL="0" marR="0" rtl="0" algn="ctr">
              <a:spcBef>
                <a:spcPts val="0"/>
              </a:spcBef>
              <a:spcAft>
                <a:spcPts val="0"/>
              </a:spcAft>
              <a:buNone/>
              <a:defRPr b="1" i="0" sz="4400" u="none" cap="none" strike="noStrike">
                <a:solidFill>
                  <a:schemeClr val="lt2"/>
                </a:solidFill>
                <a:latin typeface="Tahoma"/>
                <a:ea typeface="Tahoma"/>
                <a:cs typeface="Tahoma"/>
                <a:sym typeface="Tahoma"/>
              </a:defRPr>
            </a:lvl4pPr>
            <a:lvl5pPr indent="0" lvl="4" marL="0" marR="0" rtl="0" algn="ctr">
              <a:spcBef>
                <a:spcPts val="0"/>
              </a:spcBef>
              <a:spcAft>
                <a:spcPts val="0"/>
              </a:spcAft>
              <a:buNone/>
              <a:defRPr b="1" i="0" sz="4400" u="none" cap="none" strike="noStrike">
                <a:solidFill>
                  <a:schemeClr val="lt2"/>
                </a:solidFill>
                <a:latin typeface="Tahoma"/>
                <a:ea typeface="Tahoma"/>
                <a:cs typeface="Tahoma"/>
                <a:sym typeface="Tahoma"/>
              </a:defRPr>
            </a:lvl5pPr>
            <a:lvl6pPr indent="0" lvl="5" marL="457200" marR="0" rtl="0" algn="ctr">
              <a:spcBef>
                <a:spcPts val="0"/>
              </a:spcBef>
              <a:spcAft>
                <a:spcPts val="0"/>
              </a:spcAft>
              <a:buNone/>
              <a:defRPr b="1" i="0" sz="4400" u="none" cap="none" strike="noStrike">
                <a:solidFill>
                  <a:schemeClr val="lt2"/>
                </a:solidFill>
                <a:latin typeface="Tahoma"/>
                <a:ea typeface="Tahoma"/>
                <a:cs typeface="Tahoma"/>
                <a:sym typeface="Tahoma"/>
              </a:defRPr>
            </a:lvl6pPr>
            <a:lvl7pPr indent="0" lvl="6" marL="914400" marR="0" rtl="0" algn="ctr">
              <a:spcBef>
                <a:spcPts val="0"/>
              </a:spcBef>
              <a:spcAft>
                <a:spcPts val="0"/>
              </a:spcAft>
              <a:buNone/>
              <a:defRPr b="1" i="0" sz="4400" u="none" cap="none" strike="noStrike">
                <a:solidFill>
                  <a:schemeClr val="lt2"/>
                </a:solidFill>
                <a:latin typeface="Tahoma"/>
                <a:ea typeface="Tahoma"/>
                <a:cs typeface="Tahoma"/>
                <a:sym typeface="Tahoma"/>
              </a:defRPr>
            </a:lvl7pPr>
            <a:lvl8pPr indent="0" lvl="7" marL="1371600" marR="0" rtl="0" algn="ctr">
              <a:spcBef>
                <a:spcPts val="0"/>
              </a:spcBef>
              <a:spcAft>
                <a:spcPts val="0"/>
              </a:spcAft>
              <a:buNone/>
              <a:defRPr b="1" i="0" sz="4400" u="none" cap="none" strike="noStrike">
                <a:solidFill>
                  <a:schemeClr val="lt2"/>
                </a:solidFill>
                <a:latin typeface="Tahoma"/>
                <a:ea typeface="Tahoma"/>
                <a:cs typeface="Tahoma"/>
                <a:sym typeface="Tahoma"/>
              </a:defRPr>
            </a:lvl8pPr>
            <a:lvl9pPr indent="0" lvl="8" marL="1828800" marR="0" rtl="0" algn="ctr">
              <a:spcBef>
                <a:spcPts val="0"/>
              </a:spcBef>
              <a:spcAft>
                <a:spcPts val="0"/>
              </a:spcAft>
              <a:buNone/>
              <a:defRPr b="1" i="0" sz="4400" u="none" cap="none" strike="noStrike">
                <a:solidFill>
                  <a:schemeClr val="lt2"/>
                </a:solidFill>
                <a:latin typeface="Tahoma"/>
                <a:ea typeface="Tahoma"/>
                <a:cs typeface="Tahoma"/>
                <a:sym typeface="Tahoma"/>
              </a:defRPr>
            </a:lvl9pPr>
          </a:lstStyle>
          <a:p/>
        </p:txBody>
      </p:sp>
      <p:sp>
        <p:nvSpPr>
          <p:cNvPr id="55" name="Shape 55"/>
          <p:cNvSpPr txBox="1"/>
          <p:nvPr>
            <p:ph idx="1" type="body"/>
          </p:nvPr>
        </p:nvSpPr>
        <p:spPr>
          <a:xfrm rot="5400000">
            <a:off x="2476499" y="495299"/>
            <a:ext cx="4724400" cy="7543800"/>
          </a:xfrm>
          <a:prstGeom prst="rect">
            <a:avLst/>
          </a:prstGeom>
          <a:noFill/>
          <a:ln>
            <a:noFill/>
          </a:ln>
        </p:spPr>
        <p:txBody>
          <a:bodyPr anchorCtr="0" anchor="t" bIns="91425" lIns="91425" rIns="91425" tIns="91425"/>
          <a:lstStyle>
            <a:lvl1pPr indent="-200660" lvl="0" marL="342900" marR="0" rtl="0" algn="l">
              <a:spcBef>
                <a:spcPts val="640"/>
              </a:spcBef>
              <a:spcAft>
                <a:spcPts val="0"/>
              </a:spcAft>
              <a:buClr>
                <a:schemeClr val="hlink"/>
              </a:buClr>
              <a:buSzPct val="70000"/>
              <a:buFont typeface="Noto Sans Symbols"/>
              <a:buChar char="■"/>
              <a:defRPr b="0" i="0" sz="3200" u="none" cap="none" strike="noStrike">
                <a:solidFill>
                  <a:schemeClr val="lt1"/>
                </a:solidFill>
                <a:latin typeface="Tahoma"/>
                <a:ea typeface="Tahoma"/>
                <a:cs typeface="Tahoma"/>
                <a:sym typeface="Tahoma"/>
              </a:defRPr>
            </a:lvl1pPr>
            <a:lvl2pPr indent="-107950" lvl="1" marL="742950" marR="0" rtl="0" algn="l">
              <a:spcBef>
                <a:spcPts val="560"/>
              </a:spcBef>
              <a:spcAft>
                <a:spcPts val="0"/>
              </a:spcAft>
              <a:buClr>
                <a:schemeClr val="lt1"/>
              </a:buClr>
              <a:buSzPct val="100000"/>
              <a:buFont typeface="Tahoma"/>
              <a:buChar char="–"/>
              <a:defRPr b="0" i="0" sz="2800" u="none" cap="none" strike="noStrike">
                <a:solidFill>
                  <a:schemeClr val="lt1"/>
                </a:solidFill>
                <a:latin typeface="Tahoma"/>
                <a:ea typeface="Tahoma"/>
                <a:cs typeface="Tahoma"/>
                <a:sym typeface="Tahoma"/>
              </a:defRPr>
            </a:lvl2pPr>
            <a:lvl3pPr indent="-121919" lvl="2" marL="1143000" marR="0" rtl="0" algn="l">
              <a:spcBef>
                <a:spcPts val="480"/>
              </a:spcBef>
              <a:spcAft>
                <a:spcPts val="0"/>
              </a:spcAft>
              <a:buClr>
                <a:schemeClr val="hlink"/>
              </a:buClr>
              <a:buSzPct val="70000"/>
              <a:buFont typeface="Noto Sans Symbols"/>
              <a:buChar char="■"/>
              <a:defRPr b="0" i="0" sz="2400" u="none" cap="none" strike="noStrike">
                <a:solidFill>
                  <a:schemeClr val="lt1"/>
                </a:solidFill>
                <a:latin typeface="Tahoma"/>
                <a:ea typeface="Tahoma"/>
                <a:cs typeface="Tahoma"/>
                <a:sym typeface="Tahoma"/>
              </a:defRPr>
            </a:lvl3pPr>
            <a:lvl4pPr indent="-101600" lvl="3" marL="1600200" marR="0" rtl="0" algn="l">
              <a:spcBef>
                <a:spcPts val="400"/>
              </a:spcBef>
              <a:spcAft>
                <a:spcPts val="0"/>
              </a:spcAft>
              <a:buClr>
                <a:schemeClr val="lt1"/>
              </a:buClr>
              <a:buSzPct val="100000"/>
              <a:buFont typeface="Tahoma"/>
              <a:buChar char="–"/>
              <a:defRPr b="0" i="0" sz="2000" u="none" cap="none" strike="noStrike">
                <a:solidFill>
                  <a:schemeClr val="lt1"/>
                </a:solidFill>
                <a:latin typeface="Tahoma"/>
                <a:ea typeface="Tahoma"/>
                <a:cs typeface="Tahoma"/>
                <a:sym typeface="Tahoma"/>
              </a:defRPr>
            </a:lvl4pPr>
            <a:lvl5pPr indent="-139700" lvl="4" marL="2057400" marR="0" rtl="0" algn="l">
              <a:spcBef>
                <a:spcPts val="400"/>
              </a:spcBef>
              <a:spcAft>
                <a:spcPts val="0"/>
              </a:spcAft>
              <a:buClr>
                <a:schemeClr val="hlink"/>
              </a:buClr>
              <a:buSzPct val="70000"/>
              <a:buFont typeface="Noto Sans Symbols"/>
              <a:buChar char="■"/>
              <a:defRPr b="0" i="0" sz="2000" u="none" cap="none" strike="noStrike">
                <a:solidFill>
                  <a:schemeClr val="lt1"/>
                </a:solidFill>
                <a:latin typeface="Tahoma"/>
                <a:ea typeface="Tahoma"/>
                <a:cs typeface="Tahoma"/>
                <a:sym typeface="Tahoma"/>
              </a:defRPr>
            </a:lvl5pPr>
            <a:lvl6pPr indent="-139700" lvl="5" marL="2514600" marR="0" rtl="0" algn="l">
              <a:spcBef>
                <a:spcPts val="400"/>
              </a:spcBef>
              <a:spcAft>
                <a:spcPts val="0"/>
              </a:spcAft>
              <a:buClr>
                <a:schemeClr val="hlink"/>
              </a:buClr>
              <a:buSzPct val="70000"/>
              <a:buFont typeface="Noto Sans Symbols"/>
              <a:buChar char="■"/>
              <a:defRPr b="0" i="0" sz="2000" u="none" cap="none" strike="noStrike">
                <a:solidFill>
                  <a:schemeClr val="lt1"/>
                </a:solidFill>
                <a:latin typeface="Tahoma"/>
                <a:ea typeface="Tahoma"/>
                <a:cs typeface="Tahoma"/>
                <a:sym typeface="Tahoma"/>
              </a:defRPr>
            </a:lvl6pPr>
            <a:lvl7pPr indent="-139700" lvl="6" marL="2971800" marR="0" rtl="0" algn="l">
              <a:spcBef>
                <a:spcPts val="400"/>
              </a:spcBef>
              <a:spcAft>
                <a:spcPts val="0"/>
              </a:spcAft>
              <a:buClr>
                <a:schemeClr val="hlink"/>
              </a:buClr>
              <a:buSzPct val="70000"/>
              <a:buFont typeface="Noto Sans Symbols"/>
              <a:buChar char="■"/>
              <a:defRPr b="0" i="0" sz="2000" u="none" cap="none" strike="noStrike">
                <a:solidFill>
                  <a:schemeClr val="lt1"/>
                </a:solidFill>
                <a:latin typeface="Tahoma"/>
                <a:ea typeface="Tahoma"/>
                <a:cs typeface="Tahoma"/>
                <a:sym typeface="Tahoma"/>
              </a:defRPr>
            </a:lvl7pPr>
            <a:lvl8pPr indent="-139700" lvl="7" marL="3429000" marR="0" rtl="0" algn="l">
              <a:spcBef>
                <a:spcPts val="400"/>
              </a:spcBef>
              <a:spcAft>
                <a:spcPts val="0"/>
              </a:spcAft>
              <a:buClr>
                <a:schemeClr val="hlink"/>
              </a:buClr>
              <a:buSzPct val="70000"/>
              <a:buFont typeface="Noto Sans Symbols"/>
              <a:buChar char="■"/>
              <a:defRPr b="0" i="0" sz="2000" u="none" cap="none" strike="noStrike">
                <a:solidFill>
                  <a:schemeClr val="lt1"/>
                </a:solidFill>
                <a:latin typeface="Tahoma"/>
                <a:ea typeface="Tahoma"/>
                <a:cs typeface="Tahoma"/>
                <a:sym typeface="Tahoma"/>
              </a:defRPr>
            </a:lvl8pPr>
            <a:lvl9pPr indent="-139700" lvl="8" marL="3886200" marR="0" rtl="0" algn="l">
              <a:spcBef>
                <a:spcPts val="400"/>
              </a:spcBef>
              <a:spcAft>
                <a:spcPts val="0"/>
              </a:spcAft>
              <a:buClr>
                <a:schemeClr val="hlink"/>
              </a:buClr>
              <a:buSzPct val="70000"/>
              <a:buFont typeface="Noto Sans Symbols"/>
              <a:buChar char="■"/>
              <a:defRPr b="0" i="0" sz="2000" u="none" cap="none" strike="noStrike">
                <a:solidFill>
                  <a:schemeClr val="lt1"/>
                </a:solidFill>
                <a:latin typeface="Tahoma"/>
                <a:ea typeface="Tahoma"/>
                <a:cs typeface="Tahoma"/>
                <a:sym typeface="Tahoma"/>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56" name="Shape 56"/>
        <p:cNvGrpSpPr/>
        <p:nvPr/>
      </p:nvGrpSpPr>
      <p:grpSpPr>
        <a:xfrm>
          <a:off x="0" y="0"/>
          <a:ext cx="0" cy="0"/>
          <a:chOff x="0" y="0"/>
          <a:chExt cx="0" cy="0"/>
        </a:xfrm>
      </p:grpSpPr>
      <p:sp>
        <p:nvSpPr>
          <p:cNvPr id="57" name="Shape 57"/>
          <p:cNvSpPr txBox="1"/>
          <p:nvPr>
            <p:ph type="title"/>
          </p:nvPr>
        </p:nvSpPr>
        <p:spPr>
          <a:xfrm>
            <a:off x="1792288" y="4800600"/>
            <a:ext cx="5486399" cy="566737"/>
          </a:xfrm>
          <a:prstGeom prst="rect">
            <a:avLst/>
          </a:prstGeom>
          <a:noFill/>
          <a:ln>
            <a:noFill/>
          </a:ln>
        </p:spPr>
        <p:txBody>
          <a:bodyPr anchorCtr="0" anchor="b" bIns="91425" lIns="91425" rIns="91425" tIns="91425"/>
          <a:lstStyle>
            <a:lvl1pPr indent="0" lvl="0" marL="0" marR="0" rtl="0" algn="l">
              <a:spcBef>
                <a:spcPts val="0"/>
              </a:spcBef>
              <a:spcAft>
                <a:spcPts val="0"/>
              </a:spcAft>
              <a:buNone/>
              <a:defRPr b="1" i="0" sz="2000" u="none" cap="none" strike="noStrike">
                <a:solidFill>
                  <a:schemeClr val="lt2"/>
                </a:solidFill>
                <a:latin typeface="Tahoma"/>
                <a:ea typeface="Tahoma"/>
                <a:cs typeface="Tahoma"/>
                <a:sym typeface="Tahoma"/>
              </a:defRPr>
            </a:lvl1pPr>
            <a:lvl2pPr indent="0" lvl="1" marL="0" marR="0" rtl="0" algn="ctr">
              <a:spcBef>
                <a:spcPts val="0"/>
              </a:spcBef>
              <a:spcAft>
                <a:spcPts val="0"/>
              </a:spcAft>
              <a:buNone/>
              <a:defRPr b="1" i="0" sz="4400" u="none" cap="none" strike="noStrike">
                <a:solidFill>
                  <a:schemeClr val="lt2"/>
                </a:solidFill>
                <a:latin typeface="Tahoma"/>
                <a:ea typeface="Tahoma"/>
                <a:cs typeface="Tahoma"/>
                <a:sym typeface="Tahoma"/>
              </a:defRPr>
            </a:lvl2pPr>
            <a:lvl3pPr indent="0" lvl="2" marL="0" marR="0" rtl="0" algn="ctr">
              <a:spcBef>
                <a:spcPts val="0"/>
              </a:spcBef>
              <a:spcAft>
                <a:spcPts val="0"/>
              </a:spcAft>
              <a:buNone/>
              <a:defRPr b="1" i="0" sz="4400" u="none" cap="none" strike="noStrike">
                <a:solidFill>
                  <a:schemeClr val="lt2"/>
                </a:solidFill>
                <a:latin typeface="Tahoma"/>
                <a:ea typeface="Tahoma"/>
                <a:cs typeface="Tahoma"/>
                <a:sym typeface="Tahoma"/>
              </a:defRPr>
            </a:lvl3pPr>
            <a:lvl4pPr indent="0" lvl="3" marL="0" marR="0" rtl="0" algn="ctr">
              <a:spcBef>
                <a:spcPts val="0"/>
              </a:spcBef>
              <a:spcAft>
                <a:spcPts val="0"/>
              </a:spcAft>
              <a:buNone/>
              <a:defRPr b="1" i="0" sz="4400" u="none" cap="none" strike="noStrike">
                <a:solidFill>
                  <a:schemeClr val="lt2"/>
                </a:solidFill>
                <a:latin typeface="Tahoma"/>
                <a:ea typeface="Tahoma"/>
                <a:cs typeface="Tahoma"/>
                <a:sym typeface="Tahoma"/>
              </a:defRPr>
            </a:lvl4pPr>
            <a:lvl5pPr indent="0" lvl="4" marL="0" marR="0" rtl="0" algn="ctr">
              <a:spcBef>
                <a:spcPts val="0"/>
              </a:spcBef>
              <a:spcAft>
                <a:spcPts val="0"/>
              </a:spcAft>
              <a:buNone/>
              <a:defRPr b="1" i="0" sz="4400" u="none" cap="none" strike="noStrike">
                <a:solidFill>
                  <a:schemeClr val="lt2"/>
                </a:solidFill>
                <a:latin typeface="Tahoma"/>
                <a:ea typeface="Tahoma"/>
                <a:cs typeface="Tahoma"/>
                <a:sym typeface="Tahoma"/>
              </a:defRPr>
            </a:lvl5pPr>
            <a:lvl6pPr indent="0" lvl="5" marL="457200" marR="0" rtl="0" algn="ctr">
              <a:spcBef>
                <a:spcPts val="0"/>
              </a:spcBef>
              <a:spcAft>
                <a:spcPts val="0"/>
              </a:spcAft>
              <a:buNone/>
              <a:defRPr b="1" i="0" sz="4400" u="none" cap="none" strike="noStrike">
                <a:solidFill>
                  <a:schemeClr val="lt2"/>
                </a:solidFill>
                <a:latin typeface="Tahoma"/>
                <a:ea typeface="Tahoma"/>
                <a:cs typeface="Tahoma"/>
                <a:sym typeface="Tahoma"/>
              </a:defRPr>
            </a:lvl6pPr>
            <a:lvl7pPr indent="0" lvl="6" marL="914400" marR="0" rtl="0" algn="ctr">
              <a:spcBef>
                <a:spcPts val="0"/>
              </a:spcBef>
              <a:spcAft>
                <a:spcPts val="0"/>
              </a:spcAft>
              <a:buNone/>
              <a:defRPr b="1" i="0" sz="4400" u="none" cap="none" strike="noStrike">
                <a:solidFill>
                  <a:schemeClr val="lt2"/>
                </a:solidFill>
                <a:latin typeface="Tahoma"/>
                <a:ea typeface="Tahoma"/>
                <a:cs typeface="Tahoma"/>
                <a:sym typeface="Tahoma"/>
              </a:defRPr>
            </a:lvl7pPr>
            <a:lvl8pPr indent="0" lvl="7" marL="1371600" marR="0" rtl="0" algn="ctr">
              <a:spcBef>
                <a:spcPts val="0"/>
              </a:spcBef>
              <a:spcAft>
                <a:spcPts val="0"/>
              </a:spcAft>
              <a:buNone/>
              <a:defRPr b="1" i="0" sz="4400" u="none" cap="none" strike="noStrike">
                <a:solidFill>
                  <a:schemeClr val="lt2"/>
                </a:solidFill>
                <a:latin typeface="Tahoma"/>
                <a:ea typeface="Tahoma"/>
                <a:cs typeface="Tahoma"/>
                <a:sym typeface="Tahoma"/>
              </a:defRPr>
            </a:lvl8pPr>
            <a:lvl9pPr indent="0" lvl="8" marL="1828800" marR="0" rtl="0" algn="ctr">
              <a:spcBef>
                <a:spcPts val="0"/>
              </a:spcBef>
              <a:spcAft>
                <a:spcPts val="0"/>
              </a:spcAft>
              <a:buNone/>
              <a:defRPr b="1" i="0" sz="4400" u="none" cap="none" strike="noStrike">
                <a:solidFill>
                  <a:schemeClr val="lt2"/>
                </a:solidFill>
                <a:latin typeface="Tahoma"/>
                <a:ea typeface="Tahoma"/>
                <a:cs typeface="Tahoma"/>
                <a:sym typeface="Tahoma"/>
              </a:defRPr>
            </a:lvl9pPr>
          </a:lstStyle>
          <a:p/>
        </p:txBody>
      </p:sp>
      <p:sp>
        <p:nvSpPr>
          <p:cNvPr id="58" name="Shape 58"/>
          <p:cNvSpPr/>
          <p:nvPr>
            <p:ph idx="2" type="pic"/>
          </p:nvPr>
        </p:nvSpPr>
        <p:spPr>
          <a:xfrm>
            <a:off x="1792288" y="612775"/>
            <a:ext cx="5486399" cy="4114800"/>
          </a:xfrm>
          <a:prstGeom prst="rect">
            <a:avLst/>
          </a:prstGeom>
          <a:noFill/>
          <a:ln>
            <a:noFill/>
          </a:ln>
        </p:spPr>
        <p:txBody>
          <a:bodyPr anchorCtr="0" anchor="t" bIns="91425" lIns="91425" rIns="91425" tIns="91425"/>
          <a:lstStyle>
            <a:lvl1pPr indent="0" lvl="0" marL="0" marR="0" rtl="0" algn="l">
              <a:spcBef>
                <a:spcPts val="640"/>
              </a:spcBef>
              <a:spcAft>
                <a:spcPts val="0"/>
              </a:spcAft>
              <a:buClr>
                <a:schemeClr val="hlink"/>
              </a:buClr>
              <a:buFont typeface="Noto Sans Symbols"/>
              <a:buNone/>
              <a:defRPr b="0" i="0" sz="3200" u="none" cap="none" strike="noStrike">
                <a:solidFill>
                  <a:schemeClr val="lt1"/>
                </a:solidFill>
                <a:latin typeface="Tahoma"/>
                <a:ea typeface="Tahoma"/>
                <a:cs typeface="Tahoma"/>
                <a:sym typeface="Tahoma"/>
              </a:defRPr>
            </a:lvl1pPr>
            <a:lvl2pPr indent="0" lvl="1" marL="457200" marR="0" rtl="0" algn="l">
              <a:spcBef>
                <a:spcPts val="560"/>
              </a:spcBef>
              <a:spcAft>
                <a:spcPts val="0"/>
              </a:spcAft>
              <a:buClr>
                <a:schemeClr val="lt1"/>
              </a:buClr>
              <a:buFont typeface="Tahoma"/>
              <a:buNone/>
              <a:defRPr b="0" i="0" sz="2800" u="none" cap="none" strike="noStrike">
                <a:solidFill>
                  <a:schemeClr val="lt1"/>
                </a:solidFill>
                <a:latin typeface="Tahoma"/>
                <a:ea typeface="Tahoma"/>
                <a:cs typeface="Tahoma"/>
                <a:sym typeface="Tahoma"/>
              </a:defRPr>
            </a:lvl2pPr>
            <a:lvl3pPr indent="0" lvl="2" marL="914400" marR="0" rtl="0" algn="l">
              <a:spcBef>
                <a:spcPts val="480"/>
              </a:spcBef>
              <a:spcAft>
                <a:spcPts val="0"/>
              </a:spcAft>
              <a:buClr>
                <a:schemeClr val="hlink"/>
              </a:buClr>
              <a:buFont typeface="Noto Sans Symbols"/>
              <a:buNone/>
              <a:defRPr b="0" i="0" sz="2400" u="none" cap="none" strike="noStrike">
                <a:solidFill>
                  <a:schemeClr val="lt1"/>
                </a:solidFill>
                <a:latin typeface="Tahoma"/>
                <a:ea typeface="Tahoma"/>
                <a:cs typeface="Tahoma"/>
                <a:sym typeface="Tahoma"/>
              </a:defRPr>
            </a:lvl3pPr>
            <a:lvl4pPr indent="0" lvl="3" marL="1371600" marR="0" rtl="0" algn="l">
              <a:spcBef>
                <a:spcPts val="400"/>
              </a:spcBef>
              <a:spcAft>
                <a:spcPts val="0"/>
              </a:spcAft>
              <a:buClr>
                <a:schemeClr val="lt1"/>
              </a:buClr>
              <a:buFont typeface="Tahoma"/>
              <a:buNone/>
              <a:defRPr b="0" i="0" sz="2000" u="none" cap="none" strike="noStrike">
                <a:solidFill>
                  <a:schemeClr val="lt1"/>
                </a:solidFill>
                <a:latin typeface="Tahoma"/>
                <a:ea typeface="Tahoma"/>
                <a:cs typeface="Tahoma"/>
                <a:sym typeface="Tahoma"/>
              </a:defRPr>
            </a:lvl4pPr>
            <a:lvl5pPr indent="0" lvl="4" marL="1828800" marR="0" rtl="0" algn="l">
              <a:spcBef>
                <a:spcPts val="400"/>
              </a:spcBef>
              <a:spcAft>
                <a:spcPts val="0"/>
              </a:spcAft>
              <a:buClr>
                <a:schemeClr val="hlink"/>
              </a:buClr>
              <a:buFont typeface="Noto Sans Symbols"/>
              <a:buNone/>
              <a:defRPr b="0" i="0" sz="2000" u="none" cap="none" strike="noStrike">
                <a:solidFill>
                  <a:schemeClr val="lt1"/>
                </a:solidFill>
                <a:latin typeface="Tahoma"/>
                <a:ea typeface="Tahoma"/>
                <a:cs typeface="Tahoma"/>
                <a:sym typeface="Tahoma"/>
              </a:defRPr>
            </a:lvl5pPr>
            <a:lvl6pPr indent="0" lvl="5" marL="2286000" marR="0" rtl="0" algn="l">
              <a:spcBef>
                <a:spcPts val="400"/>
              </a:spcBef>
              <a:spcAft>
                <a:spcPts val="0"/>
              </a:spcAft>
              <a:buClr>
                <a:schemeClr val="hlink"/>
              </a:buClr>
              <a:buFont typeface="Noto Sans Symbols"/>
              <a:buNone/>
              <a:defRPr b="0" i="0" sz="2000" u="none" cap="none" strike="noStrike">
                <a:solidFill>
                  <a:schemeClr val="lt1"/>
                </a:solidFill>
                <a:latin typeface="Tahoma"/>
                <a:ea typeface="Tahoma"/>
                <a:cs typeface="Tahoma"/>
                <a:sym typeface="Tahoma"/>
              </a:defRPr>
            </a:lvl6pPr>
            <a:lvl7pPr indent="0" lvl="6" marL="2743200" marR="0" rtl="0" algn="l">
              <a:spcBef>
                <a:spcPts val="400"/>
              </a:spcBef>
              <a:spcAft>
                <a:spcPts val="0"/>
              </a:spcAft>
              <a:buClr>
                <a:schemeClr val="hlink"/>
              </a:buClr>
              <a:buFont typeface="Noto Sans Symbols"/>
              <a:buNone/>
              <a:defRPr b="0" i="0" sz="2000" u="none" cap="none" strike="noStrike">
                <a:solidFill>
                  <a:schemeClr val="lt1"/>
                </a:solidFill>
                <a:latin typeface="Tahoma"/>
                <a:ea typeface="Tahoma"/>
                <a:cs typeface="Tahoma"/>
                <a:sym typeface="Tahoma"/>
              </a:defRPr>
            </a:lvl7pPr>
            <a:lvl8pPr indent="0" lvl="7" marL="3200400" marR="0" rtl="0" algn="l">
              <a:spcBef>
                <a:spcPts val="400"/>
              </a:spcBef>
              <a:spcAft>
                <a:spcPts val="0"/>
              </a:spcAft>
              <a:buClr>
                <a:schemeClr val="hlink"/>
              </a:buClr>
              <a:buFont typeface="Noto Sans Symbols"/>
              <a:buNone/>
              <a:defRPr b="0" i="0" sz="2000" u="none" cap="none" strike="noStrike">
                <a:solidFill>
                  <a:schemeClr val="lt1"/>
                </a:solidFill>
                <a:latin typeface="Tahoma"/>
                <a:ea typeface="Tahoma"/>
                <a:cs typeface="Tahoma"/>
                <a:sym typeface="Tahoma"/>
              </a:defRPr>
            </a:lvl8pPr>
            <a:lvl9pPr indent="0" lvl="8" marL="3657600" marR="0" rtl="0" algn="l">
              <a:spcBef>
                <a:spcPts val="400"/>
              </a:spcBef>
              <a:spcAft>
                <a:spcPts val="0"/>
              </a:spcAft>
              <a:buClr>
                <a:schemeClr val="hlink"/>
              </a:buClr>
              <a:buFont typeface="Noto Sans Symbols"/>
              <a:buNone/>
              <a:defRPr b="0" i="0" sz="2000" u="none" cap="none" strike="noStrike">
                <a:solidFill>
                  <a:schemeClr val="lt1"/>
                </a:solidFill>
                <a:latin typeface="Tahoma"/>
                <a:ea typeface="Tahoma"/>
                <a:cs typeface="Tahoma"/>
                <a:sym typeface="Tahoma"/>
              </a:defRPr>
            </a:lvl9pPr>
          </a:lstStyle>
          <a:p/>
        </p:txBody>
      </p:sp>
      <p:sp>
        <p:nvSpPr>
          <p:cNvPr id="59" name="Shape 59"/>
          <p:cNvSpPr txBox="1"/>
          <p:nvPr>
            <p:ph idx="1" type="body"/>
          </p:nvPr>
        </p:nvSpPr>
        <p:spPr>
          <a:xfrm>
            <a:off x="1792288" y="5367337"/>
            <a:ext cx="5486399" cy="804861"/>
          </a:xfrm>
          <a:prstGeom prst="rect">
            <a:avLst/>
          </a:prstGeom>
          <a:noFill/>
          <a:ln>
            <a:noFill/>
          </a:ln>
        </p:spPr>
        <p:txBody>
          <a:bodyPr anchorCtr="0" anchor="t" bIns="91425" lIns="91425" rIns="91425" tIns="91425"/>
          <a:lstStyle>
            <a:lvl1pPr indent="0" lvl="0" marL="0" marR="0" rtl="0" algn="l">
              <a:spcBef>
                <a:spcPts val="280"/>
              </a:spcBef>
              <a:spcAft>
                <a:spcPts val="0"/>
              </a:spcAft>
              <a:buClr>
                <a:schemeClr val="hlink"/>
              </a:buClr>
              <a:buFont typeface="Noto Sans Symbols"/>
              <a:buNone/>
              <a:defRPr b="0" i="0" sz="1400" u="none" cap="none" strike="noStrike">
                <a:solidFill>
                  <a:schemeClr val="lt1"/>
                </a:solidFill>
                <a:latin typeface="Tahoma"/>
                <a:ea typeface="Tahoma"/>
                <a:cs typeface="Tahoma"/>
                <a:sym typeface="Tahoma"/>
              </a:defRPr>
            </a:lvl1pPr>
            <a:lvl2pPr indent="0" lvl="1" marL="457200" marR="0" rtl="0" algn="l">
              <a:spcBef>
                <a:spcPts val="240"/>
              </a:spcBef>
              <a:spcAft>
                <a:spcPts val="0"/>
              </a:spcAft>
              <a:buClr>
                <a:schemeClr val="lt1"/>
              </a:buClr>
              <a:buFont typeface="Tahoma"/>
              <a:buNone/>
              <a:defRPr b="0" i="0" sz="1200" u="none" cap="none" strike="noStrike">
                <a:solidFill>
                  <a:schemeClr val="lt1"/>
                </a:solidFill>
                <a:latin typeface="Tahoma"/>
                <a:ea typeface="Tahoma"/>
                <a:cs typeface="Tahoma"/>
                <a:sym typeface="Tahoma"/>
              </a:defRPr>
            </a:lvl2pPr>
            <a:lvl3pPr indent="0" lvl="2" marL="914400" marR="0" rtl="0" algn="l">
              <a:spcBef>
                <a:spcPts val="200"/>
              </a:spcBef>
              <a:spcAft>
                <a:spcPts val="0"/>
              </a:spcAft>
              <a:buClr>
                <a:schemeClr val="hlink"/>
              </a:buClr>
              <a:buFont typeface="Noto Sans Symbols"/>
              <a:buNone/>
              <a:defRPr b="0" i="0" sz="1000" u="none" cap="none" strike="noStrike">
                <a:solidFill>
                  <a:schemeClr val="lt1"/>
                </a:solidFill>
                <a:latin typeface="Tahoma"/>
                <a:ea typeface="Tahoma"/>
                <a:cs typeface="Tahoma"/>
                <a:sym typeface="Tahoma"/>
              </a:defRPr>
            </a:lvl3pPr>
            <a:lvl4pPr indent="0" lvl="3" marL="1371600" marR="0" rtl="0" algn="l">
              <a:spcBef>
                <a:spcPts val="180"/>
              </a:spcBef>
              <a:spcAft>
                <a:spcPts val="0"/>
              </a:spcAft>
              <a:buClr>
                <a:schemeClr val="lt1"/>
              </a:buClr>
              <a:buFont typeface="Tahoma"/>
              <a:buNone/>
              <a:defRPr b="0" i="0" sz="900" u="none" cap="none" strike="noStrike">
                <a:solidFill>
                  <a:schemeClr val="lt1"/>
                </a:solidFill>
                <a:latin typeface="Tahoma"/>
                <a:ea typeface="Tahoma"/>
                <a:cs typeface="Tahoma"/>
                <a:sym typeface="Tahoma"/>
              </a:defRPr>
            </a:lvl4pPr>
            <a:lvl5pPr indent="0" lvl="4" marL="1828800" marR="0" rtl="0" algn="l">
              <a:spcBef>
                <a:spcPts val="180"/>
              </a:spcBef>
              <a:spcAft>
                <a:spcPts val="0"/>
              </a:spcAft>
              <a:buClr>
                <a:schemeClr val="hlink"/>
              </a:buClr>
              <a:buFont typeface="Noto Sans Symbols"/>
              <a:buNone/>
              <a:defRPr b="0" i="0" sz="900" u="none" cap="none" strike="noStrike">
                <a:solidFill>
                  <a:schemeClr val="lt1"/>
                </a:solidFill>
                <a:latin typeface="Tahoma"/>
                <a:ea typeface="Tahoma"/>
                <a:cs typeface="Tahoma"/>
                <a:sym typeface="Tahoma"/>
              </a:defRPr>
            </a:lvl5pPr>
            <a:lvl6pPr indent="0" lvl="5" marL="2286000" marR="0" rtl="0" algn="l">
              <a:spcBef>
                <a:spcPts val="180"/>
              </a:spcBef>
              <a:spcAft>
                <a:spcPts val="0"/>
              </a:spcAft>
              <a:buClr>
                <a:schemeClr val="hlink"/>
              </a:buClr>
              <a:buFont typeface="Noto Sans Symbols"/>
              <a:buNone/>
              <a:defRPr b="0" i="0" sz="900" u="none" cap="none" strike="noStrike">
                <a:solidFill>
                  <a:schemeClr val="lt1"/>
                </a:solidFill>
                <a:latin typeface="Tahoma"/>
                <a:ea typeface="Tahoma"/>
                <a:cs typeface="Tahoma"/>
                <a:sym typeface="Tahoma"/>
              </a:defRPr>
            </a:lvl6pPr>
            <a:lvl7pPr indent="0" lvl="6" marL="2743200" marR="0" rtl="0" algn="l">
              <a:spcBef>
                <a:spcPts val="180"/>
              </a:spcBef>
              <a:spcAft>
                <a:spcPts val="0"/>
              </a:spcAft>
              <a:buClr>
                <a:schemeClr val="hlink"/>
              </a:buClr>
              <a:buFont typeface="Noto Sans Symbols"/>
              <a:buNone/>
              <a:defRPr b="0" i="0" sz="900" u="none" cap="none" strike="noStrike">
                <a:solidFill>
                  <a:schemeClr val="lt1"/>
                </a:solidFill>
                <a:latin typeface="Tahoma"/>
                <a:ea typeface="Tahoma"/>
                <a:cs typeface="Tahoma"/>
                <a:sym typeface="Tahoma"/>
              </a:defRPr>
            </a:lvl7pPr>
            <a:lvl8pPr indent="0" lvl="7" marL="3200400" marR="0" rtl="0" algn="l">
              <a:spcBef>
                <a:spcPts val="180"/>
              </a:spcBef>
              <a:spcAft>
                <a:spcPts val="0"/>
              </a:spcAft>
              <a:buClr>
                <a:schemeClr val="hlink"/>
              </a:buClr>
              <a:buFont typeface="Noto Sans Symbols"/>
              <a:buNone/>
              <a:defRPr b="0" i="0" sz="900" u="none" cap="none" strike="noStrike">
                <a:solidFill>
                  <a:schemeClr val="lt1"/>
                </a:solidFill>
                <a:latin typeface="Tahoma"/>
                <a:ea typeface="Tahoma"/>
                <a:cs typeface="Tahoma"/>
                <a:sym typeface="Tahoma"/>
              </a:defRPr>
            </a:lvl8pPr>
            <a:lvl9pPr indent="0" lvl="8" marL="3657600" marR="0" rtl="0" algn="l">
              <a:spcBef>
                <a:spcPts val="180"/>
              </a:spcBef>
              <a:spcAft>
                <a:spcPts val="0"/>
              </a:spcAft>
              <a:buClr>
                <a:schemeClr val="hlink"/>
              </a:buClr>
              <a:buFont typeface="Noto Sans Symbols"/>
              <a:buNone/>
              <a:defRPr b="0" i="0" sz="900" u="none" cap="none" strike="noStrike">
                <a:solidFill>
                  <a:schemeClr val="lt1"/>
                </a:solidFill>
                <a:latin typeface="Tahoma"/>
                <a:ea typeface="Tahoma"/>
                <a:cs typeface="Tahoma"/>
                <a:sym typeface="Tahoma"/>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60" name="Shape 60"/>
        <p:cNvGrpSpPr/>
        <p:nvPr/>
      </p:nvGrpSpPr>
      <p:grpSpPr>
        <a:xfrm>
          <a:off x="0" y="0"/>
          <a:ext cx="0" cy="0"/>
          <a:chOff x="0" y="0"/>
          <a:chExt cx="0" cy="0"/>
        </a:xfrm>
      </p:grpSpPr>
      <p:sp>
        <p:nvSpPr>
          <p:cNvPr id="61" name="Shape 61"/>
          <p:cNvSpPr txBox="1"/>
          <p:nvPr>
            <p:ph type="title"/>
          </p:nvPr>
        </p:nvSpPr>
        <p:spPr>
          <a:xfrm>
            <a:off x="457200" y="273050"/>
            <a:ext cx="3008313" cy="1162049"/>
          </a:xfrm>
          <a:prstGeom prst="rect">
            <a:avLst/>
          </a:prstGeom>
          <a:noFill/>
          <a:ln>
            <a:noFill/>
          </a:ln>
        </p:spPr>
        <p:txBody>
          <a:bodyPr anchorCtr="0" anchor="b" bIns="91425" lIns="91425" rIns="91425" tIns="91425"/>
          <a:lstStyle>
            <a:lvl1pPr indent="0" lvl="0" marL="0" marR="0" rtl="0" algn="l">
              <a:spcBef>
                <a:spcPts val="0"/>
              </a:spcBef>
              <a:spcAft>
                <a:spcPts val="0"/>
              </a:spcAft>
              <a:buNone/>
              <a:defRPr b="1" i="0" sz="2000" u="none" cap="none" strike="noStrike">
                <a:solidFill>
                  <a:schemeClr val="lt2"/>
                </a:solidFill>
                <a:latin typeface="Tahoma"/>
                <a:ea typeface="Tahoma"/>
                <a:cs typeface="Tahoma"/>
                <a:sym typeface="Tahoma"/>
              </a:defRPr>
            </a:lvl1pPr>
            <a:lvl2pPr indent="0" lvl="1" marL="0" marR="0" rtl="0" algn="ctr">
              <a:spcBef>
                <a:spcPts val="0"/>
              </a:spcBef>
              <a:spcAft>
                <a:spcPts val="0"/>
              </a:spcAft>
              <a:buNone/>
              <a:defRPr b="1" i="0" sz="4400" u="none" cap="none" strike="noStrike">
                <a:solidFill>
                  <a:schemeClr val="lt2"/>
                </a:solidFill>
                <a:latin typeface="Tahoma"/>
                <a:ea typeface="Tahoma"/>
                <a:cs typeface="Tahoma"/>
                <a:sym typeface="Tahoma"/>
              </a:defRPr>
            </a:lvl2pPr>
            <a:lvl3pPr indent="0" lvl="2" marL="0" marR="0" rtl="0" algn="ctr">
              <a:spcBef>
                <a:spcPts val="0"/>
              </a:spcBef>
              <a:spcAft>
                <a:spcPts val="0"/>
              </a:spcAft>
              <a:buNone/>
              <a:defRPr b="1" i="0" sz="4400" u="none" cap="none" strike="noStrike">
                <a:solidFill>
                  <a:schemeClr val="lt2"/>
                </a:solidFill>
                <a:latin typeface="Tahoma"/>
                <a:ea typeface="Tahoma"/>
                <a:cs typeface="Tahoma"/>
                <a:sym typeface="Tahoma"/>
              </a:defRPr>
            </a:lvl3pPr>
            <a:lvl4pPr indent="0" lvl="3" marL="0" marR="0" rtl="0" algn="ctr">
              <a:spcBef>
                <a:spcPts val="0"/>
              </a:spcBef>
              <a:spcAft>
                <a:spcPts val="0"/>
              </a:spcAft>
              <a:buNone/>
              <a:defRPr b="1" i="0" sz="4400" u="none" cap="none" strike="noStrike">
                <a:solidFill>
                  <a:schemeClr val="lt2"/>
                </a:solidFill>
                <a:latin typeface="Tahoma"/>
                <a:ea typeface="Tahoma"/>
                <a:cs typeface="Tahoma"/>
                <a:sym typeface="Tahoma"/>
              </a:defRPr>
            </a:lvl4pPr>
            <a:lvl5pPr indent="0" lvl="4" marL="0" marR="0" rtl="0" algn="ctr">
              <a:spcBef>
                <a:spcPts val="0"/>
              </a:spcBef>
              <a:spcAft>
                <a:spcPts val="0"/>
              </a:spcAft>
              <a:buNone/>
              <a:defRPr b="1" i="0" sz="4400" u="none" cap="none" strike="noStrike">
                <a:solidFill>
                  <a:schemeClr val="lt2"/>
                </a:solidFill>
                <a:latin typeface="Tahoma"/>
                <a:ea typeface="Tahoma"/>
                <a:cs typeface="Tahoma"/>
                <a:sym typeface="Tahoma"/>
              </a:defRPr>
            </a:lvl5pPr>
            <a:lvl6pPr indent="0" lvl="5" marL="457200" marR="0" rtl="0" algn="ctr">
              <a:spcBef>
                <a:spcPts val="0"/>
              </a:spcBef>
              <a:spcAft>
                <a:spcPts val="0"/>
              </a:spcAft>
              <a:buNone/>
              <a:defRPr b="1" i="0" sz="4400" u="none" cap="none" strike="noStrike">
                <a:solidFill>
                  <a:schemeClr val="lt2"/>
                </a:solidFill>
                <a:latin typeface="Tahoma"/>
                <a:ea typeface="Tahoma"/>
                <a:cs typeface="Tahoma"/>
                <a:sym typeface="Tahoma"/>
              </a:defRPr>
            </a:lvl6pPr>
            <a:lvl7pPr indent="0" lvl="6" marL="914400" marR="0" rtl="0" algn="ctr">
              <a:spcBef>
                <a:spcPts val="0"/>
              </a:spcBef>
              <a:spcAft>
                <a:spcPts val="0"/>
              </a:spcAft>
              <a:buNone/>
              <a:defRPr b="1" i="0" sz="4400" u="none" cap="none" strike="noStrike">
                <a:solidFill>
                  <a:schemeClr val="lt2"/>
                </a:solidFill>
                <a:latin typeface="Tahoma"/>
                <a:ea typeface="Tahoma"/>
                <a:cs typeface="Tahoma"/>
                <a:sym typeface="Tahoma"/>
              </a:defRPr>
            </a:lvl7pPr>
            <a:lvl8pPr indent="0" lvl="7" marL="1371600" marR="0" rtl="0" algn="ctr">
              <a:spcBef>
                <a:spcPts val="0"/>
              </a:spcBef>
              <a:spcAft>
                <a:spcPts val="0"/>
              </a:spcAft>
              <a:buNone/>
              <a:defRPr b="1" i="0" sz="4400" u="none" cap="none" strike="noStrike">
                <a:solidFill>
                  <a:schemeClr val="lt2"/>
                </a:solidFill>
                <a:latin typeface="Tahoma"/>
                <a:ea typeface="Tahoma"/>
                <a:cs typeface="Tahoma"/>
                <a:sym typeface="Tahoma"/>
              </a:defRPr>
            </a:lvl8pPr>
            <a:lvl9pPr indent="0" lvl="8" marL="1828800" marR="0" rtl="0" algn="ctr">
              <a:spcBef>
                <a:spcPts val="0"/>
              </a:spcBef>
              <a:spcAft>
                <a:spcPts val="0"/>
              </a:spcAft>
              <a:buNone/>
              <a:defRPr b="1" i="0" sz="4400" u="none" cap="none" strike="noStrike">
                <a:solidFill>
                  <a:schemeClr val="lt2"/>
                </a:solidFill>
                <a:latin typeface="Tahoma"/>
                <a:ea typeface="Tahoma"/>
                <a:cs typeface="Tahoma"/>
                <a:sym typeface="Tahoma"/>
              </a:defRPr>
            </a:lvl9pPr>
          </a:lstStyle>
          <a:p/>
        </p:txBody>
      </p:sp>
      <p:sp>
        <p:nvSpPr>
          <p:cNvPr id="62" name="Shape 62"/>
          <p:cNvSpPr txBox="1"/>
          <p:nvPr>
            <p:ph idx="1" type="body"/>
          </p:nvPr>
        </p:nvSpPr>
        <p:spPr>
          <a:xfrm>
            <a:off x="3575050" y="273050"/>
            <a:ext cx="5111750" cy="5853112"/>
          </a:xfrm>
          <a:prstGeom prst="rect">
            <a:avLst/>
          </a:prstGeom>
          <a:noFill/>
          <a:ln>
            <a:noFill/>
          </a:ln>
        </p:spPr>
        <p:txBody>
          <a:bodyPr anchorCtr="0" anchor="t" bIns="91425" lIns="91425" rIns="91425" tIns="91425"/>
          <a:lstStyle>
            <a:lvl1pPr indent="-200660" lvl="0" marL="342900" marR="0" rtl="0" algn="l">
              <a:spcBef>
                <a:spcPts val="640"/>
              </a:spcBef>
              <a:spcAft>
                <a:spcPts val="0"/>
              </a:spcAft>
              <a:buClr>
                <a:schemeClr val="hlink"/>
              </a:buClr>
              <a:buSzPct val="70000"/>
              <a:buFont typeface="Noto Sans Symbols"/>
              <a:buChar char="■"/>
              <a:defRPr b="0" i="0" sz="3200" u="none" cap="none" strike="noStrike">
                <a:solidFill>
                  <a:schemeClr val="lt1"/>
                </a:solidFill>
                <a:latin typeface="Tahoma"/>
                <a:ea typeface="Tahoma"/>
                <a:cs typeface="Tahoma"/>
                <a:sym typeface="Tahoma"/>
              </a:defRPr>
            </a:lvl1pPr>
            <a:lvl2pPr indent="-107950" lvl="1" marL="742950" marR="0" rtl="0" algn="l">
              <a:spcBef>
                <a:spcPts val="560"/>
              </a:spcBef>
              <a:spcAft>
                <a:spcPts val="0"/>
              </a:spcAft>
              <a:buClr>
                <a:schemeClr val="lt1"/>
              </a:buClr>
              <a:buSzPct val="100000"/>
              <a:buFont typeface="Tahoma"/>
              <a:buChar char="–"/>
              <a:defRPr b="0" i="0" sz="2800" u="none" cap="none" strike="noStrike">
                <a:solidFill>
                  <a:schemeClr val="lt1"/>
                </a:solidFill>
                <a:latin typeface="Tahoma"/>
                <a:ea typeface="Tahoma"/>
                <a:cs typeface="Tahoma"/>
                <a:sym typeface="Tahoma"/>
              </a:defRPr>
            </a:lvl2pPr>
            <a:lvl3pPr indent="-121919" lvl="2" marL="1143000" marR="0" rtl="0" algn="l">
              <a:spcBef>
                <a:spcPts val="480"/>
              </a:spcBef>
              <a:spcAft>
                <a:spcPts val="0"/>
              </a:spcAft>
              <a:buClr>
                <a:schemeClr val="hlink"/>
              </a:buClr>
              <a:buSzPct val="70000"/>
              <a:buFont typeface="Noto Sans Symbols"/>
              <a:buChar char="■"/>
              <a:defRPr b="0" i="0" sz="2400" u="none" cap="none" strike="noStrike">
                <a:solidFill>
                  <a:schemeClr val="lt1"/>
                </a:solidFill>
                <a:latin typeface="Tahoma"/>
                <a:ea typeface="Tahoma"/>
                <a:cs typeface="Tahoma"/>
                <a:sym typeface="Tahoma"/>
              </a:defRPr>
            </a:lvl3pPr>
            <a:lvl4pPr indent="-101600" lvl="3" marL="1600200" marR="0" rtl="0" algn="l">
              <a:spcBef>
                <a:spcPts val="400"/>
              </a:spcBef>
              <a:spcAft>
                <a:spcPts val="0"/>
              </a:spcAft>
              <a:buClr>
                <a:schemeClr val="lt1"/>
              </a:buClr>
              <a:buSzPct val="100000"/>
              <a:buFont typeface="Tahoma"/>
              <a:buChar char="–"/>
              <a:defRPr b="0" i="0" sz="2000" u="none" cap="none" strike="noStrike">
                <a:solidFill>
                  <a:schemeClr val="lt1"/>
                </a:solidFill>
                <a:latin typeface="Tahoma"/>
                <a:ea typeface="Tahoma"/>
                <a:cs typeface="Tahoma"/>
                <a:sym typeface="Tahoma"/>
              </a:defRPr>
            </a:lvl4pPr>
            <a:lvl5pPr indent="-139700" lvl="4" marL="2057400" marR="0" rtl="0" algn="l">
              <a:spcBef>
                <a:spcPts val="400"/>
              </a:spcBef>
              <a:spcAft>
                <a:spcPts val="0"/>
              </a:spcAft>
              <a:buClr>
                <a:schemeClr val="hlink"/>
              </a:buClr>
              <a:buSzPct val="70000"/>
              <a:buFont typeface="Noto Sans Symbols"/>
              <a:buChar char="■"/>
              <a:defRPr b="0" i="0" sz="2000" u="none" cap="none" strike="noStrike">
                <a:solidFill>
                  <a:schemeClr val="lt1"/>
                </a:solidFill>
                <a:latin typeface="Tahoma"/>
                <a:ea typeface="Tahoma"/>
                <a:cs typeface="Tahoma"/>
                <a:sym typeface="Tahoma"/>
              </a:defRPr>
            </a:lvl5pPr>
            <a:lvl6pPr indent="-139700" lvl="5" marL="2514600" marR="0" rtl="0" algn="l">
              <a:spcBef>
                <a:spcPts val="400"/>
              </a:spcBef>
              <a:spcAft>
                <a:spcPts val="0"/>
              </a:spcAft>
              <a:buClr>
                <a:schemeClr val="hlink"/>
              </a:buClr>
              <a:buSzPct val="70000"/>
              <a:buFont typeface="Noto Sans Symbols"/>
              <a:buChar char="■"/>
              <a:defRPr b="0" i="0" sz="2000" u="none" cap="none" strike="noStrike">
                <a:solidFill>
                  <a:schemeClr val="lt1"/>
                </a:solidFill>
                <a:latin typeface="Tahoma"/>
                <a:ea typeface="Tahoma"/>
                <a:cs typeface="Tahoma"/>
                <a:sym typeface="Tahoma"/>
              </a:defRPr>
            </a:lvl6pPr>
            <a:lvl7pPr indent="-139700" lvl="6" marL="2971800" marR="0" rtl="0" algn="l">
              <a:spcBef>
                <a:spcPts val="400"/>
              </a:spcBef>
              <a:spcAft>
                <a:spcPts val="0"/>
              </a:spcAft>
              <a:buClr>
                <a:schemeClr val="hlink"/>
              </a:buClr>
              <a:buSzPct val="70000"/>
              <a:buFont typeface="Noto Sans Symbols"/>
              <a:buChar char="■"/>
              <a:defRPr b="0" i="0" sz="2000" u="none" cap="none" strike="noStrike">
                <a:solidFill>
                  <a:schemeClr val="lt1"/>
                </a:solidFill>
                <a:latin typeface="Tahoma"/>
                <a:ea typeface="Tahoma"/>
                <a:cs typeface="Tahoma"/>
                <a:sym typeface="Tahoma"/>
              </a:defRPr>
            </a:lvl7pPr>
            <a:lvl8pPr indent="-139700" lvl="7" marL="3429000" marR="0" rtl="0" algn="l">
              <a:spcBef>
                <a:spcPts val="400"/>
              </a:spcBef>
              <a:spcAft>
                <a:spcPts val="0"/>
              </a:spcAft>
              <a:buClr>
                <a:schemeClr val="hlink"/>
              </a:buClr>
              <a:buSzPct val="70000"/>
              <a:buFont typeface="Noto Sans Symbols"/>
              <a:buChar char="■"/>
              <a:defRPr b="0" i="0" sz="2000" u="none" cap="none" strike="noStrike">
                <a:solidFill>
                  <a:schemeClr val="lt1"/>
                </a:solidFill>
                <a:latin typeface="Tahoma"/>
                <a:ea typeface="Tahoma"/>
                <a:cs typeface="Tahoma"/>
                <a:sym typeface="Tahoma"/>
              </a:defRPr>
            </a:lvl8pPr>
            <a:lvl9pPr indent="-139700" lvl="8" marL="3886200" marR="0" rtl="0" algn="l">
              <a:spcBef>
                <a:spcPts val="400"/>
              </a:spcBef>
              <a:spcAft>
                <a:spcPts val="0"/>
              </a:spcAft>
              <a:buClr>
                <a:schemeClr val="hlink"/>
              </a:buClr>
              <a:buSzPct val="70000"/>
              <a:buFont typeface="Noto Sans Symbols"/>
              <a:buChar char="■"/>
              <a:defRPr b="0" i="0" sz="2000" u="none" cap="none" strike="noStrike">
                <a:solidFill>
                  <a:schemeClr val="lt1"/>
                </a:solidFill>
                <a:latin typeface="Tahoma"/>
                <a:ea typeface="Tahoma"/>
                <a:cs typeface="Tahoma"/>
                <a:sym typeface="Tahoma"/>
              </a:defRPr>
            </a:lvl9pPr>
          </a:lstStyle>
          <a:p/>
        </p:txBody>
      </p:sp>
      <p:sp>
        <p:nvSpPr>
          <p:cNvPr id="63" name="Shape 63"/>
          <p:cNvSpPr txBox="1"/>
          <p:nvPr>
            <p:ph idx="2" type="body"/>
          </p:nvPr>
        </p:nvSpPr>
        <p:spPr>
          <a:xfrm>
            <a:off x="457200" y="1435100"/>
            <a:ext cx="3008313" cy="4691063"/>
          </a:xfrm>
          <a:prstGeom prst="rect">
            <a:avLst/>
          </a:prstGeom>
          <a:noFill/>
          <a:ln>
            <a:noFill/>
          </a:ln>
        </p:spPr>
        <p:txBody>
          <a:bodyPr anchorCtr="0" anchor="t" bIns="91425" lIns="91425" rIns="91425" tIns="91425"/>
          <a:lstStyle>
            <a:lvl1pPr indent="0" lvl="0" marL="0" marR="0" rtl="0" algn="l">
              <a:spcBef>
                <a:spcPts val="280"/>
              </a:spcBef>
              <a:spcAft>
                <a:spcPts val="0"/>
              </a:spcAft>
              <a:buClr>
                <a:schemeClr val="hlink"/>
              </a:buClr>
              <a:buFont typeface="Noto Sans Symbols"/>
              <a:buNone/>
              <a:defRPr b="0" i="0" sz="1400" u="none" cap="none" strike="noStrike">
                <a:solidFill>
                  <a:schemeClr val="lt1"/>
                </a:solidFill>
                <a:latin typeface="Tahoma"/>
                <a:ea typeface="Tahoma"/>
                <a:cs typeface="Tahoma"/>
                <a:sym typeface="Tahoma"/>
              </a:defRPr>
            </a:lvl1pPr>
            <a:lvl2pPr indent="0" lvl="1" marL="457200" marR="0" rtl="0" algn="l">
              <a:spcBef>
                <a:spcPts val="240"/>
              </a:spcBef>
              <a:spcAft>
                <a:spcPts val="0"/>
              </a:spcAft>
              <a:buClr>
                <a:schemeClr val="lt1"/>
              </a:buClr>
              <a:buFont typeface="Tahoma"/>
              <a:buNone/>
              <a:defRPr b="0" i="0" sz="1200" u="none" cap="none" strike="noStrike">
                <a:solidFill>
                  <a:schemeClr val="lt1"/>
                </a:solidFill>
                <a:latin typeface="Tahoma"/>
                <a:ea typeface="Tahoma"/>
                <a:cs typeface="Tahoma"/>
                <a:sym typeface="Tahoma"/>
              </a:defRPr>
            </a:lvl2pPr>
            <a:lvl3pPr indent="0" lvl="2" marL="914400" marR="0" rtl="0" algn="l">
              <a:spcBef>
                <a:spcPts val="200"/>
              </a:spcBef>
              <a:spcAft>
                <a:spcPts val="0"/>
              </a:spcAft>
              <a:buClr>
                <a:schemeClr val="hlink"/>
              </a:buClr>
              <a:buFont typeface="Noto Sans Symbols"/>
              <a:buNone/>
              <a:defRPr b="0" i="0" sz="1000" u="none" cap="none" strike="noStrike">
                <a:solidFill>
                  <a:schemeClr val="lt1"/>
                </a:solidFill>
                <a:latin typeface="Tahoma"/>
                <a:ea typeface="Tahoma"/>
                <a:cs typeface="Tahoma"/>
                <a:sym typeface="Tahoma"/>
              </a:defRPr>
            </a:lvl3pPr>
            <a:lvl4pPr indent="0" lvl="3" marL="1371600" marR="0" rtl="0" algn="l">
              <a:spcBef>
                <a:spcPts val="180"/>
              </a:spcBef>
              <a:spcAft>
                <a:spcPts val="0"/>
              </a:spcAft>
              <a:buClr>
                <a:schemeClr val="lt1"/>
              </a:buClr>
              <a:buFont typeface="Tahoma"/>
              <a:buNone/>
              <a:defRPr b="0" i="0" sz="900" u="none" cap="none" strike="noStrike">
                <a:solidFill>
                  <a:schemeClr val="lt1"/>
                </a:solidFill>
                <a:latin typeface="Tahoma"/>
                <a:ea typeface="Tahoma"/>
                <a:cs typeface="Tahoma"/>
                <a:sym typeface="Tahoma"/>
              </a:defRPr>
            </a:lvl4pPr>
            <a:lvl5pPr indent="0" lvl="4" marL="1828800" marR="0" rtl="0" algn="l">
              <a:spcBef>
                <a:spcPts val="180"/>
              </a:spcBef>
              <a:spcAft>
                <a:spcPts val="0"/>
              </a:spcAft>
              <a:buClr>
                <a:schemeClr val="hlink"/>
              </a:buClr>
              <a:buFont typeface="Noto Sans Symbols"/>
              <a:buNone/>
              <a:defRPr b="0" i="0" sz="900" u="none" cap="none" strike="noStrike">
                <a:solidFill>
                  <a:schemeClr val="lt1"/>
                </a:solidFill>
                <a:latin typeface="Tahoma"/>
                <a:ea typeface="Tahoma"/>
                <a:cs typeface="Tahoma"/>
                <a:sym typeface="Tahoma"/>
              </a:defRPr>
            </a:lvl5pPr>
            <a:lvl6pPr indent="0" lvl="5" marL="2286000" marR="0" rtl="0" algn="l">
              <a:spcBef>
                <a:spcPts val="180"/>
              </a:spcBef>
              <a:spcAft>
                <a:spcPts val="0"/>
              </a:spcAft>
              <a:buClr>
                <a:schemeClr val="hlink"/>
              </a:buClr>
              <a:buFont typeface="Noto Sans Symbols"/>
              <a:buNone/>
              <a:defRPr b="0" i="0" sz="900" u="none" cap="none" strike="noStrike">
                <a:solidFill>
                  <a:schemeClr val="lt1"/>
                </a:solidFill>
                <a:latin typeface="Tahoma"/>
                <a:ea typeface="Tahoma"/>
                <a:cs typeface="Tahoma"/>
                <a:sym typeface="Tahoma"/>
              </a:defRPr>
            </a:lvl6pPr>
            <a:lvl7pPr indent="0" lvl="6" marL="2743200" marR="0" rtl="0" algn="l">
              <a:spcBef>
                <a:spcPts val="180"/>
              </a:spcBef>
              <a:spcAft>
                <a:spcPts val="0"/>
              </a:spcAft>
              <a:buClr>
                <a:schemeClr val="hlink"/>
              </a:buClr>
              <a:buFont typeface="Noto Sans Symbols"/>
              <a:buNone/>
              <a:defRPr b="0" i="0" sz="900" u="none" cap="none" strike="noStrike">
                <a:solidFill>
                  <a:schemeClr val="lt1"/>
                </a:solidFill>
                <a:latin typeface="Tahoma"/>
                <a:ea typeface="Tahoma"/>
                <a:cs typeface="Tahoma"/>
                <a:sym typeface="Tahoma"/>
              </a:defRPr>
            </a:lvl7pPr>
            <a:lvl8pPr indent="0" lvl="7" marL="3200400" marR="0" rtl="0" algn="l">
              <a:spcBef>
                <a:spcPts val="180"/>
              </a:spcBef>
              <a:spcAft>
                <a:spcPts val="0"/>
              </a:spcAft>
              <a:buClr>
                <a:schemeClr val="hlink"/>
              </a:buClr>
              <a:buFont typeface="Noto Sans Symbols"/>
              <a:buNone/>
              <a:defRPr b="0" i="0" sz="900" u="none" cap="none" strike="noStrike">
                <a:solidFill>
                  <a:schemeClr val="lt1"/>
                </a:solidFill>
                <a:latin typeface="Tahoma"/>
                <a:ea typeface="Tahoma"/>
                <a:cs typeface="Tahoma"/>
                <a:sym typeface="Tahoma"/>
              </a:defRPr>
            </a:lvl8pPr>
            <a:lvl9pPr indent="0" lvl="8" marL="3657600" marR="0" rtl="0" algn="l">
              <a:spcBef>
                <a:spcPts val="180"/>
              </a:spcBef>
              <a:spcAft>
                <a:spcPts val="0"/>
              </a:spcAft>
              <a:buClr>
                <a:schemeClr val="hlink"/>
              </a:buClr>
              <a:buFont typeface="Noto Sans Symbols"/>
              <a:buNone/>
              <a:defRPr b="0" i="0" sz="900" u="none" cap="none" strike="noStrike">
                <a:solidFill>
                  <a:schemeClr val="lt1"/>
                </a:solidFill>
                <a:latin typeface="Tahoma"/>
                <a:ea typeface="Tahoma"/>
                <a:cs typeface="Tahoma"/>
                <a:sym typeface="Tahoma"/>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64" name="Shape 64"/>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65" name="Shape 65"/>
        <p:cNvGrpSpPr/>
        <p:nvPr/>
      </p:nvGrpSpPr>
      <p:grpSpPr>
        <a:xfrm>
          <a:off x="0" y="0"/>
          <a:ext cx="0" cy="0"/>
          <a:chOff x="0" y="0"/>
          <a:chExt cx="0" cy="0"/>
        </a:xfrm>
      </p:grpSpPr>
      <p:sp>
        <p:nvSpPr>
          <p:cNvPr id="66" name="Shape 66"/>
          <p:cNvSpPr txBox="1"/>
          <p:nvPr>
            <p:ph type="title"/>
          </p:nvPr>
        </p:nvSpPr>
        <p:spPr>
          <a:xfrm>
            <a:off x="1066800" y="304800"/>
            <a:ext cx="7543800" cy="1371599"/>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1" i="0" sz="4400" u="none" cap="none" strike="noStrike">
                <a:solidFill>
                  <a:schemeClr val="lt2"/>
                </a:solidFill>
                <a:latin typeface="Tahoma"/>
                <a:ea typeface="Tahoma"/>
                <a:cs typeface="Tahoma"/>
                <a:sym typeface="Tahoma"/>
              </a:defRPr>
            </a:lvl1pPr>
            <a:lvl2pPr indent="0" lvl="1" marL="0" marR="0" rtl="0" algn="ctr">
              <a:spcBef>
                <a:spcPts val="0"/>
              </a:spcBef>
              <a:spcAft>
                <a:spcPts val="0"/>
              </a:spcAft>
              <a:buNone/>
              <a:defRPr b="1" i="0" sz="4400" u="none" cap="none" strike="noStrike">
                <a:solidFill>
                  <a:schemeClr val="lt2"/>
                </a:solidFill>
                <a:latin typeface="Tahoma"/>
                <a:ea typeface="Tahoma"/>
                <a:cs typeface="Tahoma"/>
                <a:sym typeface="Tahoma"/>
              </a:defRPr>
            </a:lvl2pPr>
            <a:lvl3pPr indent="0" lvl="2" marL="0" marR="0" rtl="0" algn="ctr">
              <a:spcBef>
                <a:spcPts val="0"/>
              </a:spcBef>
              <a:spcAft>
                <a:spcPts val="0"/>
              </a:spcAft>
              <a:buNone/>
              <a:defRPr b="1" i="0" sz="4400" u="none" cap="none" strike="noStrike">
                <a:solidFill>
                  <a:schemeClr val="lt2"/>
                </a:solidFill>
                <a:latin typeface="Tahoma"/>
                <a:ea typeface="Tahoma"/>
                <a:cs typeface="Tahoma"/>
                <a:sym typeface="Tahoma"/>
              </a:defRPr>
            </a:lvl3pPr>
            <a:lvl4pPr indent="0" lvl="3" marL="0" marR="0" rtl="0" algn="ctr">
              <a:spcBef>
                <a:spcPts val="0"/>
              </a:spcBef>
              <a:spcAft>
                <a:spcPts val="0"/>
              </a:spcAft>
              <a:buNone/>
              <a:defRPr b="1" i="0" sz="4400" u="none" cap="none" strike="noStrike">
                <a:solidFill>
                  <a:schemeClr val="lt2"/>
                </a:solidFill>
                <a:latin typeface="Tahoma"/>
                <a:ea typeface="Tahoma"/>
                <a:cs typeface="Tahoma"/>
                <a:sym typeface="Tahoma"/>
              </a:defRPr>
            </a:lvl4pPr>
            <a:lvl5pPr indent="0" lvl="4" marL="0" marR="0" rtl="0" algn="ctr">
              <a:spcBef>
                <a:spcPts val="0"/>
              </a:spcBef>
              <a:spcAft>
                <a:spcPts val="0"/>
              </a:spcAft>
              <a:buNone/>
              <a:defRPr b="1" i="0" sz="4400" u="none" cap="none" strike="noStrike">
                <a:solidFill>
                  <a:schemeClr val="lt2"/>
                </a:solidFill>
                <a:latin typeface="Tahoma"/>
                <a:ea typeface="Tahoma"/>
                <a:cs typeface="Tahoma"/>
                <a:sym typeface="Tahoma"/>
              </a:defRPr>
            </a:lvl5pPr>
            <a:lvl6pPr indent="0" lvl="5" marL="457200" marR="0" rtl="0" algn="ctr">
              <a:spcBef>
                <a:spcPts val="0"/>
              </a:spcBef>
              <a:spcAft>
                <a:spcPts val="0"/>
              </a:spcAft>
              <a:buNone/>
              <a:defRPr b="1" i="0" sz="4400" u="none" cap="none" strike="noStrike">
                <a:solidFill>
                  <a:schemeClr val="lt2"/>
                </a:solidFill>
                <a:latin typeface="Tahoma"/>
                <a:ea typeface="Tahoma"/>
                <a:cs typeface="Tahoma"/>
                <a:sym typeface="Tahoma"/>
              </a:defRPr>
            </a:lvl6pPr>
            <a:lvl7pPr indent="0" lvl="6" marL="914400" marR="0" rtl="0" algn="ctr">
              <a:spcBef>
                <a:spcPts val="0"/>
              </a:spcBef>
              <a:spcAft>
                <a:spcPts val="0"/>
              </a:spcAft>
              <a:buNone/>
              <a:defRPr b="1" i="0" sz="4400" u="none" cap="none" strike="noStrike">
                <a:solidFill>
                  <a:schemeClr val="lt2"/>
                </a:solidFill>
                <a:latin typeface="Tahoma"/>
                <a:ea typeface="Tahoma"/>
                <a:cs typeface="Tahoma"/>
                <a:sym typeface="Tahoma"/>
              </a:defRPr>
            </a:lvl7pPr>
            <a:lvl8pPr indent="0" lvl="7" marL="1371600" marR="0" rtl="0" algn="ctr">
              <a:spcBef>
                <a:spcPts val="0"/>
              </a:spcBef>
              <a:spcAft>
                <a:spcPts val="0"/>
              </a:spcAft>
              <a:buNone/>
              <a:defRPr b="1" i="0" sz="4400" u="none" cap="none" strike="noStrike">
                <a:solidFill>
                  <a:schemeClr val="lt2"/>
                </a:solidFill>
                <a:latin typeface="Tahoma"/>
                <a:ea typeface="Tahoma"/>
                <a:cs typeface="Tahoma"/>
                <a:sym typeface="Tahoma"/>
              </a:defRPr>
            </a:lvl8pPr>
            <a:lvl9pPr indent="0" lvl="8" marL="1828800" marR="0" rtl="0" algn="ctr">
              <a:spcBef>
                <a:spcPts val="0"/>
              </a:spcBef>
              <a:spcAft>
                <a:spcPts val="0"/>
              </a:spcAft>
              <a:buNone/>
              <a:defRPr b="1" i="0" sz="4400" u="none" cap="none" strike="noStrike">
                <a:solidFill>
                  <a:schemeClr val="lt2"/>
                </a:solidFill>
                <a:latin typeface="Tahoma"/>
                <a:ea typeface="Tahoma"/>
                <a:cs typeface="Tahoma"/>
                <a:sym typeface="Tahoma"/>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67" name="Shape 67"/>
        <p:cNvGrpSpPr/>
        <p:nvPr/>
      </p:nvGrpSpPr>
      <p:grpSpPr>
        <a:xfrm>
          <a:off x="0" y="0"/>
          <a:ext cx="0" cy="0"/>
          <a:chOff x="0" y="0"/>
          <a:chExt cx="0" cy="0"/>
        </a:xfrm>
      </p:grpSpPr>
      <p:sp>
        <p:nvSpPr>
          <p:cNvPr id="68" name="Shape 68"/>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1" i="0" sz="4400" u="none" cap="none" strike="noStrike">
                <a:solidFill>
                  <a:schemeClr val="lt2"/>
                </a:solidFill>
                <a:latin typeface="Tahoma"/>
                <a:ea typeface="Tahoma"/>
                <a:cs typeface="Tahoma"/>
                <a:sym typeface="Tahoma"/>
              </a:defRPr>
            </a:lvl1pPr>
            <a:lvl2pPr indent="0" lvl="1" marL="0" marR="0" rtl="0" algn="ctr">
              <a:spcBef>
                <a:spcPts val="0"/>
              </a:spcBef>
              <a:spcAft>
                <a:spcPts val="0"/>
              </a:spcAft>
              <a:buNone/>
              <a:defRPr b="1" i="0" sz="4400" u="none" cap="none" strike="noStrike">
                <a:solidFill>
                  <a:schemeClr val="lt2"/>
                </a:solidFill>
                <a:latin typeface="Tahoma"/>
                <a:ea typeface="Tahoma"/>
                <a:cs typeface="Tahoma"/>
                <a:sym typeface="Tahoma"/>
              </a:defRPr>
            </a:lvl2pPr>
            <a:lvl3pPr indent="0" lvl="2" marL="0" marR="0" rtl="0" algn="ctr">
              <a:spcBef>
                <a:spcPts val="0"/>
              </a:spcBef>
              <a:spcAft>
                <a:spcPts val="0"/>
              </a:spcAft>
              <a:buNone/>
              <a:defRPr b="1" i="0" sz="4400" u="none" cap="none" strike="noStrike">
                <a:solidFill>
                  <a:schemeClr val="lt2"/>
                </a:solidFill>
                <a:latin typeface="Tahoma"/>
                <a:ea typeface="Tahoma"/>
                <a:cs typeface="Tahoma"/>
                <a:sym typeface="Tahoma"/>
              </a:defRPr>
            </a:lvl3pPr>
            <a:lvl4pPr indent="0" lvl="3" marL="0" marR="0" rtl="0" algn="ctr">
              <a:spcBef>
                <a:spcPts val="0"/>
              </a:spcBef>
              <a:spcAft>
                <a:spcPts val="0"/>
              </a:spcAft>
              <a:buNone/>
              <a:defRPr b="1" i="0" sz="4400" u="none" cap="none" strike="noStrike">
                <a:solidFill>
                  <a:schemeClr val="lt2"/>
                </a:solidFill>
                <a:latin typeface="Tahoma"/>
                <a:ea typeface="Tahoma"/>
                <a:cs typeface="Tahoma"/>
                <a:sym typeface="Tahoma"/>
              </a:defRPr>
            </a:lvl4pPr>
            <a:lvl5pPr indent="0" lvl="4" marL="0" marR="0" rtl="0" algn="ctr">
              <a:spcBef>
                <a:spcPts val="0"/>
              </a:spcBef>
              <a:spcAft>
                <a:spcPts val="0"/>
              </a:spcAft>
              <a:buNone/>
              <a:defRPr b="1" i="0" sz="4400" u="none" cap="none" strike="noStrike">
                <a:solidFill>
                  <a:schemeClr val="lt2"/>
                </a:solidFill>
                <a:latin typeface="Tahoma"/>
                <a:ea typeface="Tahoma"/>
                <a:cs typeface="Tahoma"/>
                <a:sym typeface="Tahoma"/>
              </a:defRPr>
            </a:lvl5pPr>
            <a:lvl6pPr indent="0" lvl="5" marL="457200" marR="0" rtl="0" algn="ctr">
              <a:spcBef>
                <a:spcPts val="0"/>
              </a:spcBef>
              <a:spcAft>
                <a:spcPts val="0"/>
              </a:spcAft>
              <a:buNone/>
              <a:defRPr b="1" i="0" sz="4400" u="none" cap="none" strike="noStrike">
                <a:solidFill>
                  <a:schemeClr val="lt2"/>
                </a:solidFill>
                <a:latin typeface="Tahoma"/>
                <a:ea typeface="Tahoma"/>
                <a:cs typeface="Tahoma"/>
                <a:sym typeface="Tahoma"/>
              </a:defRPr>
            </a:lvl6pPr>
            <a:lvl7pPr indent="0" lvl="6" marL="914400" marR="0" rtl="0" algn="ctr">
              <a:spcBef>
                <a:spcPts val="0"/>
              </a:spcBef>
              <a:spcAft>
                <a:spcPts val="0"/>
              </a:spcAft>
              <a:buNone/>
              <a:defRPr b="1" i="0" sz="4400" u="none" cap="none" strike="noStrike">
                <a:solidFill>
                  <a:schemeClr val="lt2"/>
                </a:solidFill>
                <a:latin typeface="Tahoma"/>
                <a:ea typeface="Tahoma"/>
                <a:cs typeface="Tahoma"/>
                <a:sym typeface="Tahoma"/>
              </a:defRPr>
            </a:lvl7pPr>
            <a:lvl8pPr indent="0" lvl="7" marL="1371600" marR="0" rtl="0" algn="ctr">
              <a:spcBef>
                <a:spcPts val="0"/>
              </a:spcBef>
              <a:spcAft>
                <a:spcPts val="0"/>
              </a:spcAft>
              <a:buNone/>
              <a:defRPr b="1" i="0" sz="4400" u="none" cap="none" strike="noStrike">
                <a:solidFill>
                  <a:schemeClr val="lt2"/>
                </a:solidFill>
                <a:latin typeface="Tahoma"/>
                <a:ea typeface="Tahoma"/>
                <a:cs typeface="Tahoma"/>
                <a:sym typeface="Tahoma"/>
              </a:defRPr>
            </a:lvl8pPr>
            <a:lvl9pPr indent="0" lvl="8" marL="1828800" marR="0" rtl="0" algn="ctr">
              <a:spcBef>
                <a:spcPts val="0"/>
              </a:spcBef>
              <a:spcAft>
                <a:spcPts val="0"/>
              </a:spcAft>
              <a:buNone/>
              <a:defRPr b="1" i="0" sz="4400" u="none" cap="none" strike="noStrike">
                <a:solidFill>
                  <a:schemeClr val="lt2"/>
                </a:solidFill>
                <a:latin typeface="Tahoma"/>
                <a:ea typeface="Tahoma"/>
                <a:cs typeface="Tahoma"/>
                <a:sym typeface="Tahoma"/>
              </a:defRPr>
            </a:lvl9pPr>
          </a:lstStyle>
          <a:p/>
        </p:txBody>
      </p:sp>
      <p:sp>
        <p:nvSpPr>
          <p:cNvPr id="69" name="Shape 69"/>
          <p:cNvSpPr txBox="1"/>
          <p:nvPr>
            <p:ph idx="1" type="body"/>
          </p:nvPr>
        </p:nvSpPr>
        <p:spPr>
          <a:xfrm>
            <a:off x="457200" y="1535112"/>
            <a:ext cx="4040187" cy="639762"/>
          </a:xfrm>
          <a:prstGeom prst="rect">
            <a:avLst/>
          </a:prstGeom>
          <a:noFill/>
          <a:ln>
            <a:noFill/>
          </a:ln>
        </p:spPr>
        <p:txBody>
          <a:bodyPr anchorCtr="0" anchor="b" bIns="91425" lIns="91425" rIns="91425" tIns="91425"/>
          <a:lstStyle>
            <a:lvl1pPr indent="0" lvl="0" marL="0" marR="0" rtl="0" algn="l">
              <a:spcBef>
                <a:spcPts val="480"/>
              </a:spcBef>
              <a:spcAft>
                <a:spcPts val="0"/>
              </a:spcAft>
              <a:buClr>
                <a:schemeClr val="hlink"/>
              </a:buClr>
              <a:buFont typeface="Noto Sans Symbols"/>
              <a:buNone/>
              <a:defRPr b="1" i="0" sz="2400" u="none" cap="none" strike="noStrike">
                <a:solidFill>
                  <a:schemeClr val="lt1"/>
                </a:solidFill>
                <a:latin typeface="Tahoma"/>
                <a:ea typeface="Tahoma"/>
                <a:cs typeface="Tahoma"/>
                <a:sym typeface="Tahoma"/>
              </a:defRPr>
            </a:lvl1pPr>
            <a:lvl2pPr indent="0" lvl="1" marL="457200" marR="0" rtl="0" algn="l">
              <a:spcBef>
                <a:spcPts val="400"/>
              </a:spcBef>
              <a:spcAft>
                <a:spcPts val="0"/>
              </a:spcAft>
              <a:buClr>
                <a:schemeClr val="lt1"/>
              </a:buClr>
              <a:buFont typeface="Tahoma"/>
              <a:buNone/>
              <a:defRPr b="1" i="0" sz="2000" u="none" cap="none" strike="noStrike">
                <a:solidFill>
                  <a:schemeClr val="lt1"/>
                </a:solidFill>
                <a:latin typeface="Tahoma"/>
                <a:ea typeface="Tahoma"/>
                <a:cs typeface="Tahoma"/>
                <a:sym typeface="Tahoma"/>
              </a:defRPr>
            </a:lvl2pPr>
            <a:lvl3pPr indent="0" lvl="2" marL="914400" marR="0" rtl="0" algn="l">
              <a:spcBef>
                <a:spcPts val="360"/>
              </a:spcBef>
              <a:spcAft>
                <a:spcPts val="0"/>
              </a:spcAft>
              <a:buClr>
                <a:schemeClr val="hlink"/>
              </a:buClr>
              <a:buFont typeface="Noto Sans Symbols"/>
              <a:buNone/>
              <a:defRPr b="1" i="0" sz="1800" u="none" cap="none" strike="noStrike">
                <a:solidFill>
                  <a:schemeClr val="lt1"/>
                </a:solidFill>
                <a:latin typeface="Tahoma"/>
                <a:ea typeface="Tahoma"/>
                <a:cs typeface="Tahoma"/>
                <a:sym typeface="Tahoma"/>
              </a:defRPr>
            </a:lvl3pPr>
            <a:lvl4pPr indent="0" lvl="3" marL="1371600" marR="0" rtl="0" algn="l">
              <a:spcBef>
                <a:spcPts val="320"/>
              </a:spcBef>
              <a:spcAft>
                <a:spcPts val="0"/>
              </a:spcAft>
              <a:buClr>
                <a:schemeClr val="lt1"/>
              </a:buClr>
              <a:buFont typeface="Tahoma"/>
              <a:buNone/>
              <a:defRPr b="1" i="0" sz="1600" u="none" cap="none" strike="noStrike">
                <a:solidFill>
                  <a:schemeClr val="lt1"/>
                </a:solidFill>
                <a:latin typeface="Tahoma"/>
                <a:ea typeface="Tahoma"/>
                <a:cs typeface="Tahoma"/>
                <a:sym typeface="Tahoma"/>
              </a:defRPr>
            </a:lvl4pPr>
            <a:lvl5pPr indent="0" lvl="4" marL="1828800" marR="0" rtl="0" algn="l">
              <a:spcBef>
                <a:spcPts val="320"/>
              </a:spcBef>
              <a:spcAft>
                <a:spcPts val="0"/>
              </a:spcAft>
              <a:buClr>
                <a:schemeClr val="hlink"/>
              </a:buClr>
              <a:buFont typeface="Noto Sans Symbols"/>
              <a:buNone/>
              <a:defRPr b="1" i="0" sz="1600" u="none" cap="none" strike="noStrike">
                <a:solidFill>
                  <a:schemeClr val="lt1"/>
                </a:solidFill>
                <a:latin typeface="Tahoma"/>
                <a:ea typeface="Tahoma"/>
                <a:cs typeface="Tahoma"/>
                <a:sym typeface="Tahoma"/>
              </a:defRPr>
            </a:lvl5pPr>
            <a:lvl6pPr indent="0" lvl="5" marL="2286000" marR="0" rtl="0" algn="l">
              <a:spcBef>
                <a:spcPts val="320"/>
              </a:spcBef>
              <a:spcAft>
                <a:spcPts val="0"/>
              </a:spcAft>
              <a:buClr>
                <a:schemeClr val="hlink"/>
              </a:buClr>
              <a:buFont typeface="Noto Sans Symbols"/>
              <a:buNone/>
              <a:defRPr b="1" i="0" sz="1600" u="none" cap="none" strike="noStrike">
                <a:solidFill>
                  <a:schemeClr val="lt1"/>
                </a:solidFill>
                <a:latin typeface="Tahoma"/>
                <a:ea typeface="Tahoma"/>
                <a:cs typeface="Tahoma"/>
                <a:sym typeface="Tahoma"/>
              </a:defRPr>
            </a:lvl6pPr>
            <a:lvl7pPr indent="0" lvl="6" marL="2743200" marR="0" rtl="0" algn="l">
              <a:spcBef>
                <a:spcPts val="320"/>
              </a:spcBef>
              <a:spcAft>
                <a:spcPts val="0"/>
              </a:spcAft>
              <a:buClr>
                <a:schemeClr val="hlink"/>
              </a:buClr>
              <a:buFont typeface="Noto Sans Symbols"/>
              <a:buNone/>
              <a:defRPr b="1" i="0" sz="1600" u="none" cap="none" strike="noStrike">
                <a:solidFill>
                  <a:schemeClr val="lt1"/>
                </a:solidFill>
                <a:latin typeface="Tahoma"/>
                <a:ea typeface="Tahoma"/>
                <a:cs typeface="Tahoma"/>
                <a:sym typeface="Tahoma"/>
              </a:defRPr>
            </a:lvl7pPr>
            <a:lvl8pPr indent="0" lvl="7" marL="3200400" marR="0" rtl="0" algn="l">
              <a:spcBef>
                <a:spcPts val="320"/>
              </a:spcBef>
              <a:spcAft>
                <a:spcPts val="0"/>
              </a:spcAft>
              <a:buClr>
                <a:schemeClr val="hlink"/>
              </a:buClr>
              <a:buFont typeface="Noto Sans Symbols"/>
              <a:buNone/>
              <a:defRPr b="1" i="0" sz="1600" u="none" cap="none" strike="noStrike">
                <a:solidFill>
                  <a:schemeClr val="lt1"/>
                </a:solidFill>
                <a:latin typeface="Tahoma"/>
                <a:ea typeface="Tahoma"/>
                <a:cs typeface="Tahoma"/>
                <a:sym typeface="Tahoma"/>
              </a:defRPr>
            </a:lvl8pPr>
            <a:lvl9pPr indent="0" lvl="8" marL="3657600" marR="0" rtl="0" algn="l">
              <a:spcBef>
                <a:spcPts val="320"/>
              </a:spcBef>
              <a:spcAft>
                <a:spcPts val="0"/>
              </a:spcAft>
              <a:buClr>
                <a:schemeClr val="hlink"/>
              </a:buClr>
              <a:buFont typeface="Noto Sans Symbols"/>
              <a:buNone/>
              <a:defRPr b="1" i="0" sz="1600" u="none" cap="none" strike="noStrike">
                <a:solidFill>
                  <a:schemeClr val="lt1"/>
                </a:solidFill>
                <a:latin typeface="Tahoma"/>
                <a:ea typeface="Tahoma"/>
                <a:cs typeface="Tahoma"/>
                <a:sym typeface="Tahoma"/>
              </a:defRPr>
            </a:lvl9pPr>
          </a:lstStyle>
          <a:p/>
        </p:txBody>
      </p:sp>
      <p:sp>
        <p:nvSpPr>
          <p:cNvPr id="70" name="Shape 70"/>
          <p:cNvSpPr txBox="1"/>
          <p:nvPr>
            <p:ph idx="2" type="body"/>
          </p:nvPr>
        </p:nvSpPr>
        <p:spPr>
          <a:xfrm>
            <a:off x="457200" y="2174875"/>
            <a:ext cx="4040187" cy="3951287"/>
          </a:xfrm>
          <a:prstGeom prst="rect">
            <a:avLst/>
          </a:prstGeom>
          <a:noFill/>
          <a:ln>
            <a:noFill/>
          </a:ln>
        </p:spPr>
        <p:txBody>
          <a:bodyPr anchorCtr="0" anchor="t" bIns="91425" lIns="91425" rIns="91425" tIns="91425"/>
          <a:lstStyle>
            <a:lvl1pPr indent="-236220" lvl="0" marL="342900" marR="0" rtl="0" algn="l">
              <a:spcBef>
                <a:spcPts val="480"/>
              </a:spcBef>
              <a:spcAft>
                <a:spcPts val="0"/>
              </a:spcAft>
              <a:buClr>
                <a:schemeClr val="hlink"/>
              </a:buClr>
              <a:buSzPct val="70000"/>
              <a:buFont typeface="Noto Sans Symbols"/>
              <a:buChar char="■"/>
              <a:defRPr b="0" i="0" sz="2400" u="none" cap="none" strike="noStrike">
                <a:solidFill>
                  <a:schemeClr val="lt1"/>
                </a:solidFill>
                <a:latin typeface="Tahoma"/>
                <a:ea typeface="Tahoma"/>
                <a:cs typeface="Tahoma"/>
                <a:sym typeface="Tahoma"/>
              </a:defRPr>
            </a:lvl1pPr>
            <a:lvl2pPr indent="-158750" lvl="1" marL="742950" marR="0" rtl="0" algn="l">
              <a:spcBef>
                <a:spcPts val="400"/>
              </a:spcBef>
              <a:spcAft>
                <a:spcPts val="0"/>
              </a:spcAft>
              <a:buClr>
                <a:schemeClr val="lt1"/>
              </a:buClr>
              <a:buSzPct val="100000"/>
              <a:buFont typeface="Tahoma"/>
              <a:buChar char="–"/>
              <a:defRPr b="0" i="0" sz="2000" u="none" cap="none" strike="noStrike">
                <a:solidFill>
                  <a:schemeClr val="lt1"/>
                </a:solidFill>
                <a:latin typeface="Tahoma"/>
                <a:ea typeface="Tahoma"/>
                <a:cs typeface="Tahoma"/>
                <a:sym typeface="Tahoma"/>
              </a:defRPr>
            </a:lvl2pPr>
            <a:lvl3pPr indent="-148589" lvl="2" marL="1143000" marR="0" rtl="0" algn="l">
              <a:spcBef>
                <a:spcPts val="360"/>
              </a:spcBef>
              <a:spcAft>
                <a:spcPts val="0"/>
              </a:spcAft>
              <a:buClr>
                <a:schemeClr val="hlink"/>
              </a:buClr>
              <a:buSzPct val="70000"/>
              <a:buFont typeface="Noto Sans Symbols"/>
              <a:buChar char="■"/>
              <a:defRPr b="0" i="0" sz="1800" u="none" cap="none" strike="noStrike">
                <a:solidFill>
                  <a:schemeClr val="lt1"/>
                </a:solidFill>
                <a:latin typeface="Tahoma"/>
                <a:ea typeface="Tahoma"/>
                <a:cs typeface="Tahoma"/>
                <a:sym typeface="Tahoma"/>
              </a:defRPr>
            </a:lvl3pPr>
            <a:lvl4pPr indent="-127000" lvl="3" marL="1600200" marR="0" rtl="0" algn="l">
              <a:spcBef>
                <a:spcPts val="320"/>
              </a:spcBef>
              <a:spcAft>
                <a:spcPts val="0"/>
              </a:spcAft>
              <a:buClr>
                <a:schemeClr val="lt1"/>
              </a:buClr>
              <a:buSzPct val="100000"/>
              <a:buFont typeface="Tahoma"/>
              <a:buChar char="–"/>
              <a:defRPr b="0" i="0" sz="1600" u="none" cap="none" strike="noStrike">
                <a:solidFill>
                  <a:schemeClr val="lt1"/>
                </a:solidFill>
                <a:latin typeface="Tahoma"/>
                <a:ea typeface="Tahoma"/>
                <a:cs typeface="Tahoma"/>
                <a:sym typeface="Tahoma"/>
              </a:defRPr>
            </a:lvl4pPr>
            <a:lvl5pPr indent="-157479" lvl="4" marL="2057400" marR="0" rtl="0" algn="l">
              <a:spcBef>
                <a:spcPts val="320"/>
              </a:spcBef>
              <a:spcAft>
                <a:spcPts val="0"/>
              </a:spcAft>
              <a:buClr>
                <a:schemeClr val="hlink"/>
              </a:buClr>
              <a:buSzPct val="70000"/>
              <a:buFont typeface="Noto Sans Symbols"/>
              <a:buChar char="■"/>
              <a:defRPr b="0" i="0" sz="1600" u="none" cap="none" strike="noStrike">
                <a:solidFill>
                  <a:schemeClr val="lt1"/>
                </a:solidFill>
                <a:latin typeface="Tahoma"/>
                <a:ea typeface="Tahoma"/>
                <a:cs typeface="Tahoma"/>
                <a:sym typeface="Tahoma"/>
              </a:defRPr>
            </a:lvl5pPr>
            <a:lvl6pPr indent="-157479" lvl="5" marL="2514600" marR="0" rtl="0" algn="l">
              <a:spcBef>
                <a:spcPts val="320"/>
              </a:spcBef>
              <a:spcAft>
                <a:spcPts val="0"/>
              </a:spcAft>
              <a:buClr>
                <a:schemeClr val="hlink"/>
              </a:buClr>
              <a:buSzPct val="70000"/>
              <a:buFont typeface="Noto Sans Symbols"/>
              <a:buChar char="■"/>
              <a:defRPr b="0" i="0" sz="1600" u="none" cap="none" strike="noStrike">
                <a:solidFill>
                  <a:schemeClr val="lt1"/>
                </a:solidFill>
                <a:latin typeface="Tahoma"/>
                <a:ea typeface="Tahoma"/>
                <a:cs typeface="Tahoma"/>
                <a:sym typeface="Tahoma"/>
              </a:defRPr>
            </a:lvl6pPr>
            <a:lvl7pPr indent="-157479" lvl="6" marL="2971800" marR="0" rtl="0" algn="l">
              <a:spcBef>
                <a:spcPts val="320"/>
              </a:spcBef>
              <a:spcAft>
                <a:spcPts val="0"/>
              </a:spcAft>
              <a:buClr>
                <a:schemeClr val="hlink"/>
              </a:buClr>
              <a:buSzPct val="70000"/>
              <a:buFont typeface="Noto Sans Symbols"/>
              <a:buChar char="■"/>
              <a:defRPr b="0" i="0" sz="1600" u="none" cap="none" strike="noStrike">
                <a:solidFill>
                  <a:schemeClr val="lt1"/>
                </a:solidFill>
                <a:latin typeface="Tahoma"/>
                <a:ea typeface="Tahoma"/>
                <a:cs typeface="Tahoma"/>
                <a:sym typeface="Tahoma"/>
              </a:defRPr>
            </a:lvl7pPr>
            <a:lvl8pPr indent="-157479" lvl="7" marL="3429000" marR="0" rtl="0" algn="l">
              <a:spcBef>
                <a:spcPts val="320"/>
              </a:spcBef>
              <a:spcAft>
                <a:spcPts val="0"/>
              </a:spcAft>
              <a:buClr>
                <a:schemeClr val="hlink"/>
              </a:buClr>
              <a:buSzPct val="70000"/>
              <a:buFont typeface="Noto Sans Symbols"/>
              <a:buChar char="■"/>
              <a:defRPr b="0" i="0" sz="1600" u="none" cap="none" strike="noStrike">
                <a:solidFill>
                  <a:schemeClr val="lt1"/>
                </a:solidFill>
                <a:latin typeface="Tahoma"/>
                <a:ea typeface="Tahoma"/>
                <a:cs typeface="Tahoma"/>
                <a:sym typeface="Tahoma"/>
              </a:defRPr>
            </a:lvl8pPr>
            <a:lvl9pPr indent="-157479" lvl="8" marL="3886200" marR="0" rtl="0" algn="l">
              <a:spcBef>
                <a:spcPts val="320"/>
              </a:spcBef>
              <a:spcAft>
                <a:spcPts val="0"/>
              </a:spcAft>
              <a:buClr>
                <a:schemeClr val="hlink"/>
              </a:buClr>
              <a:buSzPct val="70000"/>
              <a:buFont typeface="Noto Sans Symbols"/>
              <a:buChar char="■"/>
              <a:defRPr b="0" i="0" sz="1600" u="none" cap="none" strike="noStrike">
                <a:solidFill>
                  <a:schemeClr val="lt1"/>
                </a:solidFill>
                <a:latin typeface="Tahoma"/>
                <a:ea typeface="Tahoma"/>
                <a:cs typeface="Tahoma"/>
                <a:sym typeface="Tahoma"/>
              </a:defRPr>
            </a:lvl9pPr>
          </a:lstStyle>
          <a:p/>
        </p:txBody>
      </p:sp>
      <p:sp>
        <p:nvSpPr>
          <p:cNvPr id="71" name="Shape 71"/>
          <p:cNvSpPr txBox="1"/>
          <p:nvPr>
            <p:ph idx="3" type="body"/>
          </p:nvPr>
        </p:nvSpPr>
        <p:spPr>
          <a:xfrm>
            <a:off x="4645025" y="1535112"/>
            <a:ext cx="4041774" cy="639762"/>
          </a:xfrm>
          <a:prstGeom prst="rect">
            <a:avLst/>
          </a:prstGeom>
          <a:noFill/>
          <a:ln>
            <a:noFill/>
          </a:ln>
        </p:spPr>
        <p:txBody>
          <a:bodyPr anchorCtr="0" anchor="b" bIns="91425" lIns="91425" rIns="91425" tIns="91425"/>
          <a:lstStyle>
            <a:lvl1pPr indent="0" lvl="0" marL="0" marR="0" rtl="0" algn="l">
              <a:spcBef>
                <a:spcPts val="480"/>
              </a:spcBef>
              <a:spcAft>
                <a:spcPts val="0"/>
              </a:spcAft>
              <a:buClr>
                <a:schemeClr val="hlink"/>
              </a:buClr>
              <a:buFont typeface="Noto Sans Symbols"/>
              <a:buNone/>
              <a:defRPr b="1" i="0" sz="2400" u="none" cap="none" strike="noStrike">
                <a:solidFill>
                  <a:schemeClr val="lt1"/>
                </a:solidFill>
                <a:latin typeface="Tahoma"/>
                <a:ea typeface="Tahoma"/>
                <a:cs typeface="Tahoma"/>
                <a:sym typeface="Tahoma"/>
              </a:defRPr>
            </a:lvl1pPr>
            <a:lvl2pPr indent="0" lvl="1" marL="457200" marR="0" rtl="0" algn="l">
              <a:spcBef>
                <a:spcPts val="400"/>
              </a:spcBef>
              <a:spcAft>
                <a:spcPts val="0"/>
              </a:spcAft>
              <a:buClr>
                <a:schemeClr val="lt1"/>
              </a:buClr>
              <a:buFont typeface="Tahoma"/>
              <a:buNone/>
              <a:defRPr b="1" i="0" sz="2000" u="none" cap="none" strike="noStrike">
                <a:solidFill>
                  <a:schemeClr val="lt1"/>
                </a:solidFill>
                <a:latin typeface="Tahoma"/>
                <a:ea typeface="Tahoma"/>
                <a:cs typeface="Tahoma"/>
                <a:sym typeface="Tahoma"/>
              </a:defRPr>
            </a:lvl2pPr>
            <a:lvl3pPr indent="0" lvl="2" marL="914400" marR="0" rtl="0" algn="l">
              <a:spcBef>
                <a:spcPts val="360"/>
              </a:spcBef>
              <a:spcAft>
                <a:spcPts val="0"/>
              </a:spcAft>
              <a:buClr>
                <a:schemeClr val="hlink"/>
              </a:buClr>
              <a:buFont typeface="Noto Sans Symbols"/>
              <a:buNone/>
              <a:defRPr b="1" i="0" sz="1800" u="none" cap="none" strike="noStrike">
                <a:solidFill>
                  <a:schemeClr val="lt1"/>
                </a:solidFill>
                <a:latin typeface="Tahoma"/>
                <a:ea typeface="Tahoma"/>
                <a:cs typeface="Tahoma"/>
                <a:sym typeface="Tahoma"/>
              </a:defRPr>
            </a:lvl3pPr>
            <a:lvl4pPr indent="0" lvl="3" marL="1371600" marR="0" rtl="0" algn="l">
              <a:spcBef>
                <a:spcPts val="320"/>
              </a:spcBef>
              <a:spcAft>
                <a:spcPts val="0"/>
              </a:spcAft>
              <a:buClr>
                <a:schemeClr val="lt1"/>
              </a:buClr>
              <a:buFont typeface="Tahoma"/>
              <a:buNone/>
              <a:defRPr b="1" i="0" sz="1600" u="none" cap="none" strike="noStrike">
                <a:solidFill>
                  <a:schemeClr val="lt1"/>
                </a:solidFill>
                <a:latin typeface="Tahoma"/>
                <a:ea typeface="Tahoma"/>
                <a:cs typeface="Tahoma"/>
                <a:sym typeface="Tahoma"/>
              </a:defRPr>
            </a:lvl4pPr>
            <a:lvl5pPr indent="0" lvl="4" marL="1828800" marR="0" rtl="0" algn="l">
              <a:spcBef>
                <a:spcPts val="320"/>
              </a:spcBef>
              <a:spcAft>
                <a:spcPts val="0"/>
              </a:spcAft>
              <a:buClr>
                <a:schemeClr val="hlink"/>
              </a:buClr>
              <a:buFont typeface="Noto Sans Symbols"/>
              <a:buNone/>
              <a:defRPr b="1" i="0" sz="1600" u="none" cap="none" strike="noStrike">
                <a:solidFill>
                  <a:schemeClr val="lt1"/>
                </a:solidFill>
                <a:latin typeface="Tahoma"/>
                <a:ea typeface="Tahoma"/>
                <a:cs typeface="Tahoma"/>
                <a:sym typeface="Tahoma"/>
              </a:defRPr>
            </a:lvl5pPr>
            <a:lvl6pPr indent="0" lvl="5" marL="2286000" marR="0" rtl="0" algn="l">
              <a:spcBef>
                <a:spcPts val="320"/>
              </a:spcBef>
              <a:spcAft>
                <a:spcPts val="0"/>
              </a:spcAft>
              <a:buClr>
                <a:schemeClr val="hlink"/>
              </a:buClr>
              <a:buFont typeface="Noto Sans Symbols"/>
              <a:buNone/>
              <a:defRPr b="1" i="0" sz="1600" u="none" cap="none" strike="noStrike">
                <a:solidFill>
                  <a:schemeClr val="lt1"/>
                </a:solidFill>
                <a:latin typeface="Tahoma"/>
                <a:ea typeface="Tahoma"/>
                <a:cs typeface="Tahoma"/>
                <a:sym typeface="Tahoma"/>
              </a:defRPr>
            </a:lvl6pPr>
            <a:lvl7pPr indent="0" lvl="6" marL="2743200" marR="0" rtl="0" algn="l">
              <a:spcBef>
                <a:spcPts val="320"/>
              </a:spcBef>
              <a:spcAft>
                <a:spcPts val="0"/>
              </a:spcAft>
              <a:buClr>
                <a:schemeClr val="hlink"/>
              </a:buClr>
              <a:buFont typeface="Noto Sans Symbols"/>
              <a:buNone/>
              <a:defRPr b="1" i="0" sz="1600" u="none" cap="none" strike="noStrike">
                <a:solidFill>
                  <a:schemeClr val="lt1"/>
                </a:solidFill>
                <a:latin typeface="Tahoma"/>
                <a:ea typeface="Tahoma"/>
                <a:cs typeface="Tahoma"/>
                <a:sym typeface="Tahoma"/>
              </a:defRPr>
            </a:lvl7pPr>
            <a:lvl8pPr indent="0" lvl="7" marL="3200400" marR="0" rtl="0" algn="l">
              <a:spcBef>
                <a:spcPts val="320"/>
              </a:spcBef>
              <a:spcAft>
                <a:spcPts val="0"/>
              </a:spcAft>
              <a:buClr>
                <a:schemeClr val="hlink"/>
              </a:buClr>
              <a:buFont typeface="Noto Sans Symbols"/>
              <a:buNone/>
              <a:defRPr b="1" i="0" sz="1600" u="none" cap="none" strike="noStrike">
                <a:solidFill>
                  <a:schemeClr val="lt1"/>
                </a:solidFill>
                <a:latin typeface="Tahoma"/>
                <a:ea typeface="Tahoma"/>
                <a:cs typeface="Tahoma"/>
                <a:sym typeface="Tahoma"/>
              </a:defRPr>
            </a:lvl8pPr>
            <a:lvl9pPr indent="0" lvl="8" marL="3657600" marR="0" rtl="0" algn="l">
              <a:spcBef>
                <a:spcPts val="320"/>
              </a:spcBef>
              <a:spcAft>
                <a:spcPts val="0"/>
              </a:spcAft>
              <a:buClr>
                <a:schemeClr val="hlink"/>
              </a:buClr>
              <a:buFont typeface="Noto Sans Symbols"/>
              <a:buNone/>
              <a:defRPr b="1" i="0" sz="1600" u="none" cap="none" strike="noStrike">
                <a:solidFill>
                  <a:schemeClr val="lt1"/>
                </a:solidFill>
                <a:latin typeface="Tahoma"/>
                <a:ea typeface="Tahoma"/>
                <a:cs typeface="Tahoma"/>
                <a:sym typeface="Tahoma"/>
              </a:defRPr>
            </a:lvl9pPr>
          </a:lstStyle>
          <a:p/>
        </p:txBody>
      </p:sp>
      <p:sp>
        <p:nvSpPr>
          <p:cNvPr id="72" name="Shape 72"/>
          <p:cNvSpPr txBox="1"/>
          <p:nvPr>
            <p:ph idx="4" type="body"/>
          </p:nvPr>
        </p:nvSpPr>
        <p:spPr>
          <a:xfrm>
            <a:off x="4645025" y="2174875"/>
            <a:ext cx="4041774" cy="3951287"/>
          </a:xfrm>
          <a:prstGeom prst="rect">
            <a:avLst/>
          </a:prstGeom>
          <a:noFill/>
          <a:ln>
            <a:noFill/>
          </a:ln>
        </p:spPr>
        <p:txBody>
          <a:bodyPr anchorCtr="0" anchor="t" bIns="91425" lIns="91425" rIns="91425" tIns="91425"/>
          <a:lstStyle>
            <a:lvl1pPr indent="-236220" lvl="0" marL="342900" marR="0" rtl="0" algn="l">
              <a:spcBef>
                <a:spcPts val="480"/>
              </a:spcBef>
              <a:spcAft>
                <a:spcPts val="0"/>
              </a:spcAft>
              <a:buClr>
                <a:schemeClr val="hlink"/>
              </a:buClr>
              <a:buSzPct val="70000"/>
              <a:buFont typeface="Noto Sans Symbols"/>
              <a:buChar char="■"/>
              <a:defRPr b="0" i="0" sz="2400" u="none" cap="none" strike="noStrike">
                <a:solidFill>
                  <a:schemeClr val="lt1"/>
                </a:solidFill>
                <a:latin typeface="Tahoma"/>
                <a:ea typeface="Tahoma"/>
                <a:cs typeface="Tahoma"/>
                <a:sym typeface="Tahoma"/>
              </a:defRPr>
            </a:lvl1pPr>
            <a:lvl2pPr indent="-158750" lvl="1" marL="742950" marR="0" rtl="0" algn="l">
              <a:spcBef>
                <a:spcPts val="400"/>
              </a:spcBef>
              <a:spcAft>
                <a:spcPts val="0"/>
              </a:spcAft>
              <a:buClr>
                <a:schemeClr val="lt1"/>
              </a:buClr>
              <a:buSzPct val="100000"/>
              <a:buFont typeface="Tahoma"/>
              <a:buChar char="–"/>
              <a:defRPr b="0" i="0" sz="2000" u="none" cap="none" strike="noStrike">
                <a:solidFill>
                  <a:schemeClr val="lt1"/>
                </a:solidFill>
                <a:latin typeface="Tahoma"/>
                <a:ea typeface="Tahoma"/>
                <a:cs typeface="Tahoma"/>
                <a:sym typeface="Tahoma"/>
              </a:defRPr>
            </a:lvl2pPr>
            <a:lvl3pPr indent="-148589" lvl="2" marL="1143000" marR="0" rtl="0" algn="l">
              <a:spcBef>
                <a:spcPts val="360"/>
              </a:spcBef>
              <a:spcAft>
                <a:spcPts val="0"/>
              </a:spcAft>
              <a:buClr>
                <a:schemeClr val="hlink"/>
              </a:buClr>
              <a:buSzPct val="70000"/>
              <a:buFont typeface="Noto Sans Symbols"/>
              <a:buChar char="■"/>
              <a:defRPr b="0" i="0" sz="1800" u="none" cap="none" strike="noStrike">
                <a:solidFill>
                  <a:schemeClr val="lt1"/>
                </a:solidFill>
                <a:latin typeface="Tahoma"/>
                <a:ea typeface="Tahoma"/>
                <a:cs typeface="Tahoma"/>
                <a:sym typeface="Tahoma"/>
              </a:defRPr>
            </a:lvl3pPr>
            <a:lvl4pPr indent="-127000" lvl="3" marL="1600200" marR="0" rtl="0" algn="l">
              <a:spcBef>
                <a:spcPts val="320"/>
              </a:spcBef>
              <a:spcAft>
                <a:spcPts val="0"/>
              </a:spcAft>
              <a:buClr>
                <a:schemeClr val="lt1"/>
              </a:buClr>
              <a:buSzPct val="100000"/>
              <a:buFont typeface="Tahoma"/>
              <a:buChar char="–"/>
              <a:defRPr b="0" i="0" sz="1600" u="none" cap="none" strike="noStrike">
                <a:solidFill>
                  <a:schemeClr val="lt1"/>
                </a:solidFill>
                <a:latin typeface="Tahoma"/>
                <a:ea typeface="Tahoma"/>
                <a:cs typeface="Tahoma"/>
                <a:sym typeface="Tahoma"/>
              </a:defRPr>
            </a:lvl4pPr>
            <a:lvl5pPr indent="-157479" lvl="4" marL="2057400" marR="0" rtl="0" algn="l">
              <a:spcBef>
                <a:spcPts val="320"/>
              </a:spcBef>
              <a:spcAft>
                <a:spcPts val="0"/>
              </a:spcAft>
              <a:buClr>
                <a:schemeClr val="hlink"/>
              </a:buClr>
              <a:buSzPct val="70000"/>
              <a:buFont typeface="Noto Sans Symbols"/>
              <a:buChar char="■"/>
              <a:defRPr b="0" i="0" sz="1600" u="none" cap="none" strike="noStrike">
                <a:solidFill>
                  <a:schemeClr val="lt1"/>
                </a:solidFill>
                <a:latin typeface="Tahoma"/>
                <a:ea typeface="Tahoma"/>
                <a:cs typeface="Tahoma"/>
                <a:sym typeface="Tahoma"/>
              </a:defRPr>
            </a:lvl5pPr>
            <a:lvl6pPr indent="-157479" lvl="5" marL="2514600" marR="0" rtl="0" algn="l">
              <a:spcBef>
                <a:spcPts val="320"/>
              </a:spcBef>
              <a:spcAft>
                <a:spcPts val="0"/>
              </a:spcAft>
              <a:buClr>
                <a:schemeClr val="hlink"/>
              </a:buClr>
              <a:buSzPct val="70000"/>
              <a:buFont typeface="Noto Sans Symbols"/>
              <a:buChar char="■"/>
              <a:defRPr b="0" i="0" sz="1600" u="none" cap="none" strike="noStrike">
                <a:solidFill>
                  <a:schemeClr val="lt1"/>
                </a:solidFill>
                <a:latin typeface="Tahoma"/>
                <a:ea typeface="Tahoma"/>
                <a:cs typeface="Tahoma"/>
                <a:sym typeface="Tahoma"/>
              </a:defRPr>
            </a:lvl6pPr>
            <a:lvl7pPr indent="-157479" lvl="6" marL="2971800" marR="0" rtl="0" algn="l">
              <a:spcBef>
                <a:spcPts val="320"/>
              </a:spcBef>
              <a:spcAft>
                <a:spcPts val="0"/>
              </a:spcAft>
              <a:buClr>
                <a:schemeClr val="hlink"/>
              </a:buClr>
              <a:buSzPct val="70000"/>
              <a:buFont typeface="Noto Sans Symbols"/>
              <a:buChar char="■"/>
              <a:defRPr b="0" i="0" sz="1600" u="none" cap="none" strike="noStrike">
                <a:solidFill>
                  <a:schemeClr val="lt1"/>
                </a:solidFill>
                <a:latin typeface="Tahoma"/>
                <a:ea typeface="Tahoma"/>
                <a:cs typeface="Tahoma"/>
                <a:sym typeface="Tahoma"/>
              </a:defRPr>
            </a:lvl7pPr>
            <a:lvl8pPr indent="-157479" lvl="7" marL="3429000" marR="0" rtl="0" algn="l">
              <a:spcBef>
                <a:spcPts val="320"/>
              </a:spcBef>
              <a:spcAft>
                <a:spcPts val="0"/>
              </a:spcAft>
              <a:buClr>
                <a:schemeClr val="hlink"/>
              </a:buClr>
              <a:buSzPct val="70000"/>
              <a:buFont typeface="Noto Sans Symbols"/>
              <a:buChar char="■"/>
              <a:defRPr b="0" i="0" sz="1600" u="none" cap="none" strike="noStrike">
                <a:solidFill>
                  <a:schemeClr val="lt1"/>
                </a:solidFill>
                <a:latin typeface="Tahoma"/>
                <a:ea typeface="Tahoma"/>
                <a:cs typeface="Tahoma"/>
                <a:sym typeface="Tahoma"/>
              </a:defRPr>
            </a:lvl8pPr>
            <a:lvl9pPr indent="-157479" lvl="8" marL="3886200" marR="0" rtl="0" algn="l">
              <a:spcBef>
                <a:spcPts val="320"/>
              </a:spcBef>
              <a:spcAft>
                <a:spcPts val="0"/>
              </a:spcAft>
              <a:buClr>
                <a:schemeClr val="hlink"/>
              </a:buClr>
              <a:buSzPct val="70000"/>
              <a:buFont typeface="Noto Sans Symbols"/>
              <a:buChar char="■"/>
              <a:defRPr b="0" i="0" sz="1600" u="none" cap="none" strike="noStrike">
                <a:solidFill>
                  <a:schemeClr val="lt1"/>
                </a:solidFill>
                <a:latin typeface="Tahoma"/>
                <a:ea typeface="Tahoma"/>
                <a:cs typeface="Tahoma"/>
                <a:sym typeface="Tahoma"/>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2.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Layout" Target="../slideLayouts/slideLayout3.xml"/><Relationship Id="rId3" Type="http://schemas.openxmlformats.org/officeDocument/2006/relationships/slideLayout" Target="../slideLayouts/slideLayout4.xml"/><Relationship Id="rId4" Type="http://schemas.openxmlformats.org/officeDocument/2006/relationships/slideLayout" Target="../slideLayouts/slideLayout5.xml"/><Relationship Id="rId11" Type="http://schemas.openxmlformats.org/officeDocument/2006/relationships/theme" Target="../theme/theme1.xml"/><Relationship Id="rId10" Type="http://schemas.openxmlformats.org/officeDocument/2006/relationships/slideLayout" Target="../slideLayouts/slideLayout11.xml"/><Relationship Id="rId9" Type="http://schemas.openxmlformats.org/officeDocument/2006/relationships/slideLayout" Target="../slideLayouts/slideLayout10.xml"/><Relationship Id="rId5" Type="http://schemas.openxmlformats.org/officeDocument/2006/relationships/slideLayout" Target="../slideLayouts/slideLayout6.xml"/><Relationship Id="rId6" Type="http://schemas.openxmlformats.org/officeDocument/2006/relationships/slideLayout" Target="../slideLayouts/slideLayout7.xml"/><Relationship Id="rId7" Type="http://schemas.openxmlformats.org/officeDocument/2006/relationships/slideLayout" Target="../slideLayouts/slideLayout8.xml"/><Relationship Id="rId8"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5" name="Shape 5"/>
        <p:cNvGrpSpPr/>
        <p:nvPr/>
      </p:nvGrpSpPr>
      <p:grpSpPr>
        <a:xfrm>
          <a:off x="0" y="0"/>
          <a:ext cx="0" cy="0"/>
          <a:chOff x="0" y="0"/>
          <a:chExt cx="0" cy="0"/>
        </a:xfrm>
      </p:grpSpPr>
      <p:grpSp>
        <p:nvGrpSpPr>
          <p:cNvPr id="6" name="Shape 6"/>
          <p:cNvGrpSpPr/>
          <p:nvPr/>
        </p:nvGrpSpPr>
        <p:grpSpPr>
          <a:xfrm>
            <a:off x="0" y="6350"/>
            <a:ext cx="9140825" cy="6851648"/>
            <a:chOff x="0" y="6350"/>
            <a:chExt cx="9140825" cy="6851648"/>
          </a:xfrm>
        </p:grpSpPr>
        <p:grpSp>
          <p:nvGrpSpPr>
            <p:cNvPr id="7" name="Shape 7"/>
            <p:cNvGrpSpPr/>
            <p:nvPr/>
          </p:nvGrpSpPr>
          <p:grpSpPr>
            <a:xfrm>
              <a:off x="0" y="1843086"/>
              <a:ext cx="9140825" cy="5014911"/>
              <a:chOff x="0" y="1843086"/>
              <a:chExt cx="9140825" cy="5014911"/>
            </a:xfrm>
          </p:grpSpPr>
          <p:sp>
            <p:nvSpPr>
              <p:cNvPr id="8" name="Shape 8"/>
              <p:cNvSpPr/>
              <p:nvPr/>
            </p:nvSpPr>
            <p:spPr>
              <a:xfrm>
                <a:off x="885825" y="1843086"/>
                <a:ext cx="8255000" cy="5014911"/>
              </a:xfrm>
              <a:custGeom>
                <a:pathLst>
                  <a:path extrusionOk="0" h="120000" w="120000">
                    <a:moveTo>
                      <a:pt x="0" y="120000"/>
                    </a:moveTo>
                    <a:lnTo>
                      <a:pt x="120000" y="120000"/>
                    </a:lnTo>
                    <a:lnTo>
                      <a:pt x="120000" y="0"/>
                    </a:lnTo>
                    <a:lnTo>
                      <a:pt x="0" y="0"/>
                    </a:lnTo>
                    <a:lnTo>
                      <a:pt x="0" y="120000"/>
                    </a:lnTo>
                    <a:close/>
                  </a:path>
                </a:pathLst>
              </a:custGeom>
              <a:gradFill>
                <a:gsLst>
                  <a:gs pos="0">
                    <a:schemeClr val="dk2"/>
                  </a:gs>
                  <a:gs pos="100000">
                    <a:schemeClr val="dk1"/>
                  </a:gs>
                </a:gsLst>
                <a:lin ang="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Tahoma"/>
                  <a:ea typeface="Tahoma"/>
                  <a:cs typeface="Tahoma"/>
                  <a:sym typeface="Tahoma"/>
                </a:endParaRPr>
              </a:p>
            </p:txBody>
          </p:sp>
          <p:sp>
            <p:nvSpPr>
              <p:cNvPr id="9" name="Shape 9"/>
              <p:cNvSpPr/>
              <p:nvPr/>
            </p:nvSpPr>
            <p:spPr>
              <a:xfrm>
                <a:off x="0" y="1843086"/>
                <a:ext cx="885825" cy="5014911"/>
              </a:xfrm>
              <a:custGeom>
                <a:pathLst>
                  <a:path extrusionOk="0" h="120000" w="120000">
                    <a:moveTo>
                      <a:pt x="0" y="0"/>
                    </a:moveTo>
                    <a:lnTo>
                      <a:pt x="0" y="120000"/>
                    </a:lnTo>
                    <a:lnTo>
                      <a:pt x="120000" y="120000"/>
                    </a:lnTo>
                    <a:lnTo>
                      <a:pt x="120000" y="0"/>
                    </a:lnTo>
                    <a:lnTo>
                      <a:pt x="0" y="0"/>
                    </a:lnTo>
                    <a:close/>
                  </a:path>
                </a:pathLst>
              </a:custGeom>
              <a:gradFill>
                <a:gsLst>
                  <a:gs pos="0">
                    <a:schemeClr val="dk2"/>
                  </a:gs>
                  <a:gs pos="100000">
                    <a:schemeClr val="dk1"/>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Tahoma"/>
                  <a:ea typeface="Tahoma"/>
                  <a:cs typeface="Tahoma"/>
                  <a:sym typeface="Tahoma"/>
                </a:endParaRPr>
              </a:p>
            </p:txBody>
          </p:sp>
        </p:grpSp>
        <p:sp>
          <p:nvSpPr>
            <p:cNvPr id="10" name="Shape 10"/>
            <p:cNvSpPr/>
            <p:nvPr/>
          </p:nvSpPr>
          <p:spPr>
            <a:xfrm>
              <a:off x="876300" y="1509712"/>
              <a:ext cx="19049" cy="666749"/>
            </a:xfrm>
            <a:custGeom>
              <a:pathLst>
                <a:path extrusionOk="0" h="120000" w="120000">
                  <a:moveTo>
                    <a:pt x="0" y="0"/>
                  </a:moveTo>
                  <a:lnTo>
                    <a:pt x="0" y="120000"/>
                  </a:lnTo>
                  <a:lnTo>
                    <a:pt x="120000" y="120000"/>
                  </a:lnTo>
                  <a:lnTo>
                    <a:pt x="120000" y="0"/>
                  </a:lnTo>
                  <a:lnTo>
                    <a:pt x="0" y="0"/>
                  </a:lnTo>
                  <a:lnTo>
                    <a:pt x="0" y="0"/>
                  </a:lnTo>
                  <a:close/>
                </a:path>
              </a:pathLst>
            </a:custGeom>
            <a:gradFill>
              <a:gsLst>
                <a:gs pos="0">
                  <a:schemeClr val="accent2"/>
                </a:gs>
                <a:gs pos="50000">
                  <a:schemeClr val="hlink"/>
                </a:gs>
                <a:gs pos="100000">
                  <a:schemeClr val="accent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Tahoma"/>
                <a:ea typeface="Tahoma"/>
                <a:cs typeface="Tahoma"/>
                <a:sym typeface="Tahoma"/>
              </a:endParaRPr>
            </a:p>
          </p:txBody>
        </p:sp>
        <p:sp>
          <p:nvSpPr>
            <p:cNvPr id="11" name="Shape 11"/>
            <p:cNvSpPr/>
            <p:nvPr/>
          </p:nvSpPr>
          <p:spPr>
            <a:xfrm>
              <a:off x="1217612" y="1833561"/>
              <a:ext cx="400049" cy="19049"/>
            </a:xfrm>
            <a:custGeom>
              <a:pathLst>
                <a:path extrusionOk="0" h="120000" w="120000">
                  <a:moveTo>
                    <a:pt x="120000" y="0"/>
                  </a:moveTo>
                  <a:lnTo>
                    <a:pt x="0" y="0"/>
                  </a:lnTo>
                  <a:lnTo>
                    <a:pt x="0" y="120000"/>
                  </a:lnTo>
                  <a:lnTo>
                    <a:pt x="120000" y="120000"/>
                  </a:lnTo>
                  <a:lnTo>
                    <a:pt x="120000" y="0"/>
                  </a:lnTo>
                  <a:close/>
                </a:path>
              </a:pathLst>
            </a:custGeom>
            <a:gradFill>
              <a:gsLst>
                <a:gs pos="0">
                  <a:schemeClr val="accent2"/>
                </a:gs>
                <a:gs pos="100000">
                  <a:schemeClr val="dk1"/>
                </a:gs>
              </a:gsLst>
              <a:lin ang="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Tahoma"/>
                <a:ea typeface="Tahoma"/>
                <a:cs typeface="Tahoma"/>
                <a:sym typeface="Tahoma"/>
              </a:endParaRPr>
            </a:p>
          </p:txBody>
        </p:sp>
        <p:sp>
          <p:nvSpPr>
            <p:cNvPr id="12" name="Shape 12"/>
            <p:cNvSpPr/>
            <p:nvPr/>
          </p:nvSpPr>
          <p:spPr>
            <a:xfrm>
              <a:off x="0" y="1833561"/>
              <a:ext cx="557211" cy="19049"/>
            </a:xfrm>
            <a:custGeom>
              <a:pathLst>
                <a:path extrusionOk="0" h="120000" w="120000">
                  <a:moveTo>
                    <a:pt x="0" y="0"/>
                  </a:moveTo>
                  <a:lnTo>
                    <a:pt x="0" y="120000"/>
                  </a:lnTo>
                  <a:lnTo>
                    <a:pt x="120000" y="120000"/>
                  </a:lnTo>
                  <a:lnTo>
                    <a:pt x="120000" y="0"/>
                  </a:lnTo>
                  <a:lnTo>
                    <a:pt x="0" y="0"/>
                  </a:lnTo>
                  <a:close/>
                </a:path>
              </a:pathLst>
            </a:custGeom>
            <a:gradFill>
              <a:gsLst>
                <a:gs pos="0">
                  <a:schemeClr val="dk1"/>
                </a:gs>
                <a:gs pos="100000">
                  <a:schemeClr val="accent2"/>
                </a:gs>
              </a:gsLst>
              <a:lin ang="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Tahoma"/>
                <a:ea typeface="Tahoma"/>
                <a:cs typeface="Tahoma"/>
                <a:sym typeface="Tahoma"/>
              </a:endParaRPr>
            </a:p>
          </p:txBody>
        </p:sp>
        <p:grpSp>
          <p:nvGrpSpPr>
            <p:cNvPr id="13" name="Shape 13"/>
            <p:cNvGrpSpPr/>
            <p:nvPr/>
          </p:nvGrpSpPr>
          <p:grpSpPr>
            <a:xfrm>
              <a:off x="552450" y="6350"/>
              <a:ext cx="8588374" cy="6851648"/>
              <a:chOff x="552450" y="6350"/>
              <a:chExt cx="8588374" cy="6851648"/>
            </a:xfrm>
          </p:grpSpPr>
          <p:sp>
            <p:nvSpPr>
              <p:cNvPr id="14" name="Shape 14"/>
              <p:cNvSpPr/>
              <p:nvPr/>
            </p:nvSpPr>
            <p:spPr>
              <a:xfrm>
                <a:off x="876300" y="6350"/>
                <a:ext cx="19049" cy="1103312"/>
              </a:xfrm>
              <a:custGeom>
                <a:pathLst>
                  <a:path extrusionOk="0" h="120000" w="120000">
                    <a:moveTo>
                      <a:pt x="120000" y="0"/>
                    </a:moveTo>
                    <a:lnTo>
                      <a:pt x="0" y="0"/>
                    </a:lnTo>
                    <a:lnTo>
                      <a:pt x="0" y="120000"/>
                    </a:lnTo>
                    <a:lnTo>
                      <a:pt x="120000" y="120000"/>
                    </a:lnTo>
                    <a:lnTo>
                      <a:pt x="120000" y="0"/>
                    </a:lnTo>
                    <a:close/>
                  </a:path>
                </a:pathLst>
              </a:custGeom>
              <a:gradFill>
                <a:gsLst>
                  <a:gs pos="0">
                    <a:schemeClr val="dk2"/>
                  </a:gs>
                  <a:gs pos="100000">
                    <a:schemeClr val="dk1"/>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Tahoma"/>
                  <a:ea typeface="Tahoma"/>
                  <a:cs typeface="Tahoma"/>
                  <a:sym typeface="Tahoma"/>
                </a:endParaRPr>
              </a:p>
            </p:txBody>
          </p:sp>
          <p:sp>
            <p:nvSpPr>
              <p:cNvPr id="15" name="Shape 15"/>
              <p:cNvSpPr/>
              <p:nvPr/>
            </p:nvSpPr>
            <p:spPr>
              <a:xfrm>
                <a:off x="876300" y="2576511"/>
                <a:ext cx="19049" cy="4281486"/>
              </a:xfrm>
              <a:custGeom>
                <a:pathLst>
                  <a:path extrusionOk="0" h="120000" w="120000">
                    <a:moveTo>
                      <a:pt x="0" y="119999"/>
                    </a:moveTo>
                    <a:lnTo>
                      <a:pt x="120000" y="119999"/>
                    </a:lnTo>
                    <a:lnTo>
                      <a:pt x="120000" y="0"/>
                    </a:lnTo>
                    <a:lnTo>
                      <a:pt x="0" y="0"/>
                    </a:lnTo>
                    <a:lnTo>
                      <a:pt x="0" y="119999"/>
                    </a:lnTo>
                    <a:close/>
                  </a:path>
                </a:pathLst>
              </a:custGeom>
              <a:gradFill>
                <a:gsLst>
                  <a:gs pos="0">
                    <a:schemeClr val="dk1"/>
                  </a:gs>
                  <a:gs pos="100000">
                    <a:schemeClr val="dk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Tahoma"/>
                  <a:ea typeface="Tahoma"/>
                  <a:cs typeface="Tahoma"/>
                  <a:sym typeface="Tahoma"/>
                </a:endParaRPr>
              </a:p>
            </p:txBody>
          </p:sp>
          <p:sp>
            <p:nvSpPr>
              <p:cNvPr id="16" name="Shape 16"/>
              <p:cNvSpPr/>
              <p:nvPr/>
            </p:nvSpPr>
            <p:spPr>
              <a:xfrm>
                <a:off x="1617662" y="1833561"/>
                <a:ext cx="7523162" cy="19049"/>
              </a:xfrm>
              <a:custGeom>
                <a:pathLst>
                  <a:path extrusionOk="0" h="120000" w="120000">
                    <a:moveTo>
                      <a:pt x="120000" y="0"/>
                    </a:moveTo>
                    <a:lnTo>
                      <a:pt x="0" y="0"/>
                    </a:lnTo>
                    <a:lnTo>
                      <a:pt x="0" y="120000"/>
                    </a:lnTo>
                    <a:lnTo>
                      <a:pt x="120000" y="120000"/>
                    </a:lnTo>
                    <a:lnTo>
                      <a:pt x="120000" y="0"/>
                    </a:lnTo>
                    <a:close/>
                  </a:path>
                </a:pathLst>
              </a:custGeom>
              <a:gradFill>
                <a:gsLst>
                  <a:gs pos="0">
                    <a:schemeClr val="dk1"/>
                  </a:gs>
                  <a:gs pos="100000">
                    <a:schemeClr val="dk2"/>
                  </a:gs>
                </a:gsLst>
                <a:lin ang="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Tahoma"/>
                  <a:ea typeface="Tahoma"/>
                  <a:cs typeface="Tahoma"/>
                  <a:sym typeface="Tahoma"/>
                </a:endParaRPr>
              </a:p>
            </p:txBody>
          </p:sp>
          <p:sp>
            <p:nvSpPr>
              <p:cNvPr id="17" name="Shape 17"/>
              <p:cNvSpPr/>
              <p:nvPr/>
            </p:nvSpPr>
            <p:spPr>
              <a:xfrm>
                <a:off x="876300" y="2176461"/>
                <a:ext cx="19049" cy="400049"/>
              </a:xfrm>
              <a:custGeom>
                <a:pathLst>
                  <a:path extrusionOk="0" h="120000" w="120000">
                    <a:moveTo>
                      <a:pt x="0" y="120000"/>
                    </a:moveTo>
                    <a:lnTo>
                      <a:pt x="120000" y="120000"/>
                    </a:lnTo>
                    <a:lnTo>
                      <a:pt x="120000" y="0"/>
                    </a:lnTo>
                    <a:lnTo>
                      <a:pt x="0" y="0"/>
                    </a:lnTo>
                    <a:lnTo>
                      <a:pt x="0" y="120000"/>
                    </a:lnTo>
                    <a:close/>
                  </a:path>
                </a:pathLst>
              </a:custGeom>
              <a:gradFill>
                <a:gsLst>
                  <a:gs pos="0">
                    <a:schemeClr val="accent2"/>
                  </a:gs>
                  <a:gs pos="100000">
                    <a:schemeClr val="dk1"/>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Tahoma"/>
                  <a:ea typeface="Tahoma"/>
                  <a:cs typeface="Tahoma"/>
                  <a:sym typeface="Tahoma"/>
                </a:endParaRPr>
              </a:p>
            </p:txBody>
          </p:sp>
          <p:sp>
            <p:nvSpPr>
              <p:cNvPr id="18" name="Shape 18"/>
              <p:cNvSpPr/>
              <p:nvPr/>
            </p:nvSpPr>
            <p:spPr>
              <a:xfrm>
                <a:off x="876300" y="1109662"/>
                <a:ext cx="19049" cy="400049"/>
              </a:xfrm>
              <a:custGeom>
                <a:pathLst>
                  <a:path extrusionOk="0" h="120000" w="120000">
                    <a:moveTo>
                      <a:pt x="120000" y="0"/>
                    </a:moveTo>
                    <a:lnTo>
                      <a:pt x="0" y="0"/>
                    </a:lnTo>
                    <a:lnTo>
                      <a:pt x="0" y="120000"/>
                    </a:lnTo>
                    <a:lnTo>
                      <a:pt x="120000" y="120000"/>
                    </a:lnTo>
                    <a:lnTo>
                      <a:pt x="120000" y="0"/>
                    </a:lnTo>
                    <a:close/>
                  </a:path>
                </a:pathLst>
              </a:custGeom>
              <a:gradFill>
                <a:gsLst>
                  <a:gs pos="0">
                    <a:schemeClr val="dk1"/>
                  </a:gs>
                  <a:gs pos="100000">
                    <a:schemeClr val="accent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Tahoma"/>
                  <a:ea typeface="Tahoma"/>
                  <a:cs typeface="Tahoma"/>
                  <a:sym typeface="Tahoma"/>
                </a:endParaRPr>
              </a:p>
            </p:txBody>
          </p:sp>
          <p:sp>
            <p:nvSpPr>
              <p:cNvPr id="19" name="Shape 19"/>
              <p:cNvSpPr/>
              <p:nvPr/>
            </p:nvSpPr>
            <p:spPr>
              <a:xfrm>
                <a:off x="552450" y="1833561"/>
                <a:ext cx="665161" cy="19049"/>
              </a:xfrm>
              <a:custGeom>
                <a:pathLst>
                  <a:path extrusionOk="0" h="120000" w="120000">
                    <a:moveTo>
                      <a:pt x="0" y="0"/>
                    </a:moveTo>
                    <a:lnTo>
                      <a:pt x="0" y="120000"/>
                    </a:lnTo>
                    <a:lnTo>
                      <a:pt x="119999" y="120000"/>
                    </a:lnTo>
                    <a:lnTo>
                      <a:pt x="119999" y="0"/>
                    </a:lnTo>
                    <a:lnTo>
                      <a:pt x="0" y="0"/>
                    </a:lnTo>
                    <a:lnTo>
                      <a:pt x="0" y="0"/>
                    </a:lnTo>
                    <a:close/>
                  </a:path>
                </a:pathLst>
              </a:custGeom>
              <a:gradFill>
                <a:gsLst>
                  <a:gs pos="0">
                    <a:schemeClr val="accent2"/>
                  </a:gs>
                  <a:gs pos="50000">
                    <a:schemeClr val="hlink"/>
                  </a:gs>
                  <a:gs pos="100000">
                    <a:schemeClr val="accent2"/>
                  </a:gs>
                </a:gsLst>
                <a:lin ang="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Tahoma"/>
                  <a:ea typeface="Tahoma"/>
                  <a:cs typeface="Tahoma"/>
                  <a:sym typeface="Tahoma"/>
                </a:endParaRPr>
              </a:p>
            </p:txBody>
          </p:sp>
        </p:grpSp>
      </p:grpSp>
      <p:sp>
        <p:nvSpPr>
          <p:cNvPr id="20" name="Shape 20"/>
          <p:cNvSpPr txBox="1"/>
          <p:nvPr>
            <p:ph type="title"/>
          </p:nvPr>
        </p:nvSpPr>
        <p:spPr>
          <a:xfrm>
            <a:off x="1066800" y="304800"/>
            <a:ext cx="7543800" cy="1371599"/>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1" i="0" sz="4400" u="none" cap="none" strike="noStrike">
                <a:solidFill>
                  <a:schemeClr val="lt2"/>
                </a:solidFill>
                <a:latin typeface="Tahoma"/>
                <a:ea typeface="Tahoma"/>
                <a:cs typeface="Tahoma"/>
                <a:sym typeface="Tahoma"/>
              </a:defRPr>
            </a:lvl1pPr>
            <a:lvl2pPr indent="0" lvl="1" marL="0" marR="0" rtl="0" algn="ctr">
              <a:spcBef>
                <a:spcPts val="0"/>
              </a:spcBef>
              <a:spcAft>
                <a:spcPts val="0"/>
              </a:spcAft>
              <a:buNone/>
              <a:defRPr b="1" i="0" sz="4400" u="none" cap="none" strike="noStrike">
                <a:solidFill>
                  <a:schemeClr val="lt2"/>
                </a:solidFill>
                <a:latin typeface="Tahoma"/>
                <a:ea typeface="Tahoma"/>
                <a:cs typeface="Tahoma"/>
                <a:sym typeface="Tahoma"/>
              </a:defRPr>
            </a:lvl2pPr>
            <a:lvl3pPr indent="0" lvl="2" marL="0" marR="0" rtl="0" algn="ctr">
              <a:spcBef>
                <a:spcPts val="0"/>
              </a:spcBef>
              <a:spcAft>
                <a:spcPts val="0"/>
              </a:spcAft>
              <a:buNone/>
              <a:defRPr b="1" i="0" sz="4400" u="none" cap="none" strike="noStrike">
                <a:solidFill>
                  <a:schemeClr val="lt2"/>
                </a:solidFill>
                <a:latin typeface="Tahoma"/>
                <a:ea typeface="Tahoma"/>
                <a:cs typeface="Tahoma"/>
                <a:sym typeface="Tahoma"/>
              </a:defRPr>
            </a:lvl3pPr>
            <a:lvl4pPr indent="0" lvl="3" marL="0" marR="0" rtl="0" algn="ctr">
              <a:spcBef>
                <a:spcPts val="0"/>
              </a:spcBef>
              <a:spcAft>
                <a:spcPts val="0"/>
              </a:spcAft>
              <a:buNone/>
              <a:defRPr b="1" i="0" sz="4400" u="none" cap="none" strike="noStrike">
                <a:solidFill>
                  <a:schemeClr val="lt2"/>
                </a:solidFill>
                <a:latin typeface="Tahoma"/>
                <a:ea typeface="Tahoma"/>
                <a:cs typeface="Tahoma"/>
                <a:sym typeface="Tahoma"/>
              </a:defRPr>
            </a:lvl4pPr>
            <a:lvl5pPr indent="0" lvl="4" marL="0" marR="0" rtl="0" algn="ctr">
              <a:spcBef>
                <a:spcPts val="0"/>
              </a:spcBef>
              <a:spcAft>
                <a:spcPts val="0"/>
              </a:spcAft>
              <a:buNone/>
              <a:defRPr b="1" i="0" sz="4400" u="none" cap="none" strike="noStrike">
                <a:solidFill>
                  <a:schemeClr val="lt2"/>
                </a:solidFill>
                <a:latin typeface="Tahoma"/>
                <a:ea typeface="Tahoma"/>
                <a:cs typeface="Tahoma"/>
                <a:sym typeface="Tahoma"/>
              </a:defRPr>
            </a:lvl5pPr>
            <a:lvl6pPr indent="0" lvl="5" marL="457200" marR="0" rtl="0" algn="ctr">
              <a:spcBef>
                <a:spcPts val="0"/>
              </a:spcBef>
              <a:spcAft>
                <a:spcPts val="0"/>
              </a:spcAft>
              <a:buNone/>
              <a:defRPr b="1" i="0" sz="4400" u="none" cap="none" strike="noStrike">
                <a:solidFill>
                  <a:schemeClr val="lt2"/>
                </a:solidFill>
                <a:latin typeface="Tahoma"/>
                <a:ea typeface="Tahoma"/>
                <a:cs typeface="Tahoma"/>
                <a:sym typeface="Tahoma"/>
              </a:defRPr>
            </a:lvl6pPr>
            <a:lvl7pPr indent="0" lvl="6" marL="914400" marR="0" rtl="0" algn="ctr">
              <a:spcBef>
                <a:spcPts val="0"/>
              </a:spcBef>
              <a:spcAft>
                <a:spcPts val="0"/>
              </a:spcAft>
              <a:buNone/>
              <a:defRPr b="1" i="0" sz="4400" u="none" cap="none" strike="noStrike">
                <a:solidFill>
                  <a:schemeClr val="lt2"/>
                </a:solidFill>
                <a:latin typeface="Tahoma"/>
                <a:ea typeface="Tahoma"/>
                <a:cs typeface="Tahoma"/>
                <a:sym typeface="Tahoma"/>
              </a:defRPr>
            </a:lvl7pPr>
            <a:lvl8pPr indent="0" lvl="7" marL="1371600" marR="0" rtl="0" algn="ctr">
              <a:spcBef>
                <a:spcPts val="0"/>
              </a:spcBef>
              <a:spcAft>
                <a:spcPts val="0"/>
              </a:spcAft>
              <a:buNone/>
              <a:defRPr b="1" i="0" sz="4400" u="none" cap="none" strike="noStrike">
                <a:solidFill>
                  <a:schemeClr val="lt2"/>
                </a:solidFill>
                <a:latin typeface="Tahoma"/>
                <a:ea typeface="Tahoma"/>
                <a:cs typeface="Tahoma"/>
                <a:sym typeface="Tahoma"/>
              </a:defRPr>
            </a:lvl8pPr>
            <a:lvl9pPr indent="0" lvl="8" marL="1828800" marR="0" rtl="0" algn="ctr">
              <a:spcBef>
                <a:spcPts val="0"/>
              </a:spcBef>
              <a:spcAft>
                <a:spcPts val="0"/>
              </a:spcAft>
              <a:buNone/>
              <a:defRPr b="1" i="0" sz="4400" u="none" cap="none" strike="noStrike">
                <a:solidFill>
                  <a:schemeClr val="lt2"/>
                </a:solidFill>
                <a:latin typeface="Tahoma"/>
                <a:ea typeface="Tahoma"/>
                <a:cs typeface="Tahoma"/>
                <a:sym typeface="Tahoma"/>
              </a:defRPr>
            </a:lvl9pPr>
          </a:lstStyle>
          <a:p/>
        </p:txBody>
      </p:sp>
      <p:sp>
        <p:nvSpPr>
          <p:cNvPr id="21" name="Shape 21"/>
          <p:cNvSpPr txBox="1"/>
          <p:nvPr>
            <p:ph idx="1" type="body"/>
          </p:nvPr>
        </p:nvSpPr>
        <p:spPr>
          <a:xfrm>
            <a:off x="1066800" y="1905000"/>
            <a:ext cx="7543800" cy="4724400"/>
          </a:xfrm>
          <a:prstGeom prst="rect">
            <a:avLst/>
          </a:prstGeom>
          <a:noFill/>
          <a:ln>
            <a:noFill/>
          </a:ln>
        </p:spPr>
        <p:txBody>
          <a:bodyPr anchorCtr="0" anchor="t" bIns="91425" lIns="91425" rIns="91425" tIns="91425"/>
          <a:lstStyle>
            <a:lvl1pPr indent="-200660" lvl="0" marL="342900" marR="0" rtl="0" algn="l">
              <a:spcBef>
                <a:spcPts val="640"/>
              </a:spcBef>
              <a:spcAft>
                <a:spcPts val="0"/>
              </a:spcAft>
              <a:buClr>
                <a:schemeClr val="hlink"/>
              </a:buClr>
              <a:buSzPct val="70000"/>
              <a:buFont typeface="Noto Sans Symbols"/>
              <a:buChar char="■"/>
              <a:defRPr b="0" i="0" sz="3200" u="none" cap="none" strike="noStrike">
                <a:solidFill>
                  <a:schemeClr val="lt1"/>
                </a:solidFill>
                <a:latin typeface="Tahoma"/>
                <a:ea typeface="Tahoma"/>
                <a:cs typeface="Tahoma"/>
                <a:sym typeface="Tahoma"/>
              </a:defRPr>
            </a:lvl1pPr>
            <a:lvl2pPr indent="-107950" lvl="1" marL="742950" marR="0" rtl="0" algn="l">
              <a:spcBef>
                <a:spcPts val="560"/>
              </a:spcBef>
              <a:spcAft>
                <a:spcPts val="0"/>
              </a:spcAft>
              <a:buClr>
                <a:schemeClr val="lt1"/>
              </a:buClr>
              <a:buSzPct val="100000"/>
              <a:buFont typeface="Tahoma"/>
              <a:buChar char="–"/>
              <a:defRPr b="0" i="0" sz="2800" u="none" cap="none" strike="noStrike">
                <a:solidFill>
                  <a:schemeClr val="lt1"/>
                </a:solidFill>
                <a:latin typeface="Tahoma"/>
                <a:ea typeface="Tahoma"/>
                <a:cs typeface="Tahoma"/>
                <a:sym typeface="Tahoma"/>
              </a:defRPr>
            </a:lvl2pPr>
            <a:lvl3pPr indent="-121919" lvl="2" marL="1143000" marR="0" rtl="0" algn="l">
              <a:spcBef>
                <a:spcPts val="480"/>
              </a:spcBef>
              <a:spcAft>
                <a:spcPts val="0"/>
              </a:spcAft>
              <a:buClr>
                <a:schemeClr val="hlink"/>
              </a:buClr>
              <a:buSzPct val="70000"/>
              <a:buFont typeface="Noto Sans Symbols"/>
              <a:buChar char="■"/>
              <a:defRPr b="0" i="0" sz="2400" u="none" cap="none" strike="noStrike">
                <a:solidFill>
                  <a:schemeClr val="lt1"/>
                </a:solidFill>
                <a:latin typeface="Tahoma"/>
                <a:ea typeface="Tahoma"/>
                <a:cs typeface="Tahoma"/>
                <a:sym typeface="Tahoma"/>
              </a:defRPr>
            </a:lvl3pPr>
            <a:lvl4pPr indent="-101600" lvl="3" marL="1600200" marR="0" rtl="0" algn="l">
              <a:spcBef>
                <a:spcPts val="400"/>
              </a:spcBef>
              <a:spcAft>
                <a:spcPts val="0"/>
              </a:spcAft>
              <a:buClr>
                <a:schemeClr val="lt1"/>
              </a:buClr>
              <a:buSzPct val="100000"/>
              <a:buFont typeface="Tahoma"/>
              <a:buChar char="–"/>
              <a:defRPr b="0" i="0" sz="2000" u="none" cap="none" strike="noStrike">
                <a:solidFill>
                  <a:schemeClr val="lt1"/>
                </a:solidFill>
                <a:latin typeface="Tahoma"/>
                <a:ea typeface="Tahoma"/>
                <a:cs typeface="Tahoma"/>
                <a:sym typeface="Tahoma"/>
              </a:defRPr>
            </a:lvl4pPr>
            <a:lvl5pPr indent="-139700" lvl="4" marL="2057400" marR="0" rtl="0" algn="l">
              <a:spcBef>
                <a:spcPts val="400"/>
              </a:spcBef>
              <a:spcAft>
                <a:spcPts val="0"/>
              </a:spcAft>
              <a:buClr>
                <a:schemeClr val="hlink"/>
              </a:buClr>
              <a:buSzPct val="70000"/>
              <a:buFont typeface="Noto Sans Symbols"/>
              <a:buChar char="■"/>
              <a:defRPr b="0" i="0" sz="2000" u="none" cap="none" strike="noStrike">
                <a:solidFill>
                  <a:schemeClr val="lt1"/>
                </a:solidFill>
                <a:latin typeface="Tahoma"/>
                <a:ea typeface="Tahoma"/>
                <a:cs typeface="Tahoma"/>
                <a:sym typeface="Tahoma"/>
              </a:defRPr>
            </a:lvl5pPr>
            <a:lvl6pPr indent="-139700" lvl="5" marL="2514600" marR="0" rtl="0" algn="l">
              <a:spcBef>
                <a:spcPts val="400"/>
              </a:spcBef>
              <a:spcAft>
                <a:spcPts val="0"/>
              </a:spcAft>
              <a:buClr>
                <a:schemeClr val="hlink"/>
              </a:buClr>
              <a:buSzPct val="70000"/>
              <a:buFont typeface="Noto Sans Symbols"/>
              <a:buChar char="■"/>
              <a:defRPr b="0" i="0" sz="2000" u="none" cap="none" strike="noStrike">
                <a:solidFill>
                  <a:schemeClr val="lt1"/>
                </a:solidFill>
                <a:latin typeface="Tahoma"/>
                <a:ea typeface="Tahoma"/>
                <a:cs typeface="Tahoma"/>
                <a:sym typeface="Tahoma"/>
              </a:defRPr>
            </a:lvl6pPr>
            <a:lvl7pPr indent="-139700" lvl="6" marL="2971800" marR="0" rtl="0" algn="l">
              <a:spcBef>
                <a:spcPts val="400"/>
              </a:spcBef>
              <a:spcAft>
                <a:spcPts val="0"/>
              </a:spcAft>
              <a:buClr>
                <a:schemeClr val="hlink"/>
              </a:buClr>
              <a:buSzPct val="70000"/>
              <a:buFont typeface="Noto Sans Symbols"/>
              <a:buChar char="■"/>
              <a:defRPr b="0" i="0" sz="2000" u="none" cap="none" strike="noStrike">
                <a:solidFill>
                  <a:schemeClr val="lt1"/>
                </a:solidFill>
                <a:latin typeface="Tahoma"/>
                <a:ea typeface="Tahoma"/>
                <a:cs typeface="Tahoma"/>
                <a:sym typeface="Tahoma"/>
              </a:defRPr>
            </a:lvl7pPr>
            <a:lvl8pPr indent="-139700" lvl="7" marL="3429000" marR="0" rtl="0" algn="l">
              <a:spcBef>
                <a:spcPts val="400"/>
              </a:spcBef>
              <a:spcAft>
                <a:spcPts val="0"/>
              </a:spcAft>
              <a:buClr>
                <a:schemeClr val="hlink"/>
              </a:buClr>
              <a:buSzPct val="70000"/>
              <a:buFont typeface="Noto Sans Symbols"/>
              <a:buChar char="■"/>
              <a:defRPr b="0" i="0" sz="2000" u="none" cap="none" strike="noStrike">
                <a:solidFill>
                  <a:schemeClr val="lt1"/>
                </a:solidFill>
                <a:latin typeface="Tahoma"/>
                <a:ea typeface="Tahoma"/>
                <a:cs typeface="Tahoma"/>
                <a:sym typeface="Tahoma"/>
              </a:defRPr>
            </a:lvl8pPr>
            <a:lvl9pPr indent="-139700" lvl="8" marL="3886200" marR="0" rtl="0" algn="l">
              <a:spcBef>
                <a:spcPts val="400"/>
              </a:spcBef>
              <a:spcAft>
                <a:spcPts val="0"/>
              </a:spcAft>
              <a:buClr>
                <a:schemeClr val="hlink"/>
              </a:buClr>
              <a:buSzPct val="70000"/>
              <a:buFont typeface="Noto Sans Symbols"/>
              <a:buChar char="■"/>
              <a:defRPr b="0" i="0" sz="2000" u="none" cap="none" strike="noStrike">
                <a:solidFill>
                  <a:schemeClr val="lt1"/>
                </a:solidFill>
                <a:latin typeface="Tahoma"/>
                <a:ea typeface="Tahoma"/>
                <a:cs typeface="Tahoma"/>
                <a:sym typeface="Tahoma"/>
              </a:defRPr>
            </a:lvl9pPr>
          </a:lstStyle>
          <a:p/>
        </p:txBody>
      </p:sp>
      <p:sp>
        <p:nvSpPr>
          <p:cNvPr id="22" name="Shape 22"/>
          <p:cNvSpPr txBox="1"/>
          <p:nvPr>
            <p:ph idx="10" type="dt"/>
          </p:nvPr>
        </p:nvSpPr>
        <p:spPr>
          <a:xfrm>
            <a:off x="1066800" y="6248400"/>
            <a:ext cx="1904999"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1800" u="none">
                <a:solidFill>
                  <a:schemeClr val="lt1"/>
                </a:solidFill>
                <a:latin typeface="Tahoma"/>
                <a:ea typeface="Tahoma"/>
                <a:cs typeface="Tahoma"/>
                <a:sym typeface="Tahoma"/>
              </a:defRPr>
            </a:lvl1pPr>
            <a:lvl2pPr indent="0" lvl="1" marL="457200" marR="0" rtl="0" algn="l">
              <a:lnSpc>
                <a:spcPct val="100000"/>
              </a:lnSpc>
              <a:spcBef>
                <a:spcPts val="0"/>
              </a:spcBef>
              <a:spcAft>
                <a:spcPts val="0"/>
              </a:spcAft>
              <a:buNone/>
              <a:defRPr b="0" i="0" sz="1800" u="none" cap="none" strike="noStrike">
                <a:solidFill>
                  <a:schemeClr val="lt1"/>
                </a:solidFill>
                <a:latin typeface="Tahoma"/>
                <a:ea typeface="Tahoma"/>
                <a:cs typeface="Tahoma"/>
                <a:sym typeface="Tahoma"/>
              </a:defRPr>
            </a:lvl2pPr>
            <a:lvl3pPr indent="0" lvl="2" marL="914400" marR="0" rtl="0" algn="l">
              <a:lnSpc>
                <a:spcPct val="100000"/>
              </a:lnSpc>
              <a:spcBef>
                <a:spcPts val="0"/>
              </a:spcBef>
              <a:spcAft>
                <a:spcPts val="0"/>
              </a:spcAft>
              <a:buNone/>
              <a:defRPr b="0" i="0" sz="1800" u="none" cap="none" strike="noStrike">
                <a:solidFill>
                  <a:schemeClr val="lt1"/>
                </a:solidFill>
                <a:latin typeface="Tahoma"/>
                <a:ea typeface="Tahoma"/>
                <a:cs typeface="Tahoma"/>
                <a:sym typeface="Tahoma"/>
              </a:defRPr>
            </a:lvl3pPr>
            <a:lvl4pPr indent="0" lvl="3" marL="1371600" marR="0" rtl="0" algn="l">
              <a:lnSpc>
                <a:spcPct val="100000"/>
              </a:lnSpc>
              <a:spcBef>
                <a:spcPts val="0"/>
              </a:spcBef>
              <a:spcAft>
                <a:spcPts val="0"/>
              </a:spcAft>
              <a:buNone/>
              <a:defRPr b="0" i="0" sz="1800" u="none" cap="none" strike="noStrike">
                <a:solidFill>
                  <a:schemeClr val="lt1"/>
                </a:solidFill>
                <a:latin typeface="Tahoma"/>
                <a:ea typeface="Tahoma"/>
                <a:cs typeface="Tahoma"/>
                <a:sym typeface="Tahoma"/>
              </a:defRPr>
            </a:lvl4pPr>
            <a:lvl5pPr indent="0" lvl="4" marL="1828800" marR="0" rtl="0" algn="l">
              <a:lnSpc>
                <a:spcPct val="100000"/>
              </a:lnSpc>
              <a:spcBef>
                <a:spcPts val="0"/>
              </a:spcBef>
              <a:spcAft>
                <a:spcPts val="0"/>
              </a:spcAft>
              <a:buNone/>
              <a:defRPr b="0" i="0" sz="1800" u="none" cap="none" strike="noStrike">
                <a:solidFill>
                  <a:schemeClr val="lt1"/>
                </a:solidFill>
                <a:latin typeface="Tahoma"/>
                <a:ea typeface="Tahoma"/>
                <a:cs typeface="Tahoma"/>
                <a:sym typeface="Tahoma"/>
              </a:defRPr>
            </a:lvl5pPr>
            <a:lvl6pPr indent="0" lvl="5" marL="2286000" marR="0" rtl="0" algn="l">
              <a:lnSpc>
                <a:spcPct val="100000"/>
              </a:lnSpc>
              <a:spcBef>
                <a:spcPts val="0"/>
              </a:spcBef>
              <a:spcAft>
                <a:spcPts val="0"/>
              </a:spcAft>
              <a:buNone/>
              <a:defRPr b="0" i="0" sz="1800" u="none" cap="none" strike="noStrike">
                <a:solidFill>
                  <a:schemeClr val="lt1"/>
                </a:solidFill>
                <a:latin typeface="Tahoma"/>
                <a:ea typeface="Tahoma"/>
                <a:cs typeface="Tahoma"/>
                <a:sym typeface="Tahoma"/>
              </a:defRPr>
            </a:lvl6pPr>
            <a:lvl7pPr indent="0" lvl="6" marL="3200400" marR="0" rtl="0" algn="l">
              <a:lnSpc>
                <a:spcPct val="100000"/>
              </a:lnSpc>
              <a:spcBef>
                <a:spcPts val="0"/>
              </a:spcBef>
              <a:spcAft>
                <a:spcPts val="0"/>
              </a:spcAft>
              <a:buNone/>
              <a:defRPr b="0" i="0" sz="1800" u="none" cap="none" strike="noStrike">
                <a:solidFill>
                  <a:schemeClr val="lt1"/>
                </a:solidFill>
                <a:latin typeface="Tahoma"/>
                <a:ea typeface="Tahoma"/>
                <a:cs typeface="Tahoma"/>
                <a:sym typeface="Tahoma"/>
              </a:defRPr>
            </a:lvl7pPr>
            <a:lvl8pPr indent="0" lvl="7" marL="4572000" marR="0" rtl="0" algn="l">
              <a:lnSpc>
                <a:spcPct val="100000"/>
              </a:lnSpc>
              <a:spcBef>
                <a:spcPts val="0"/>
              </a:spcBef>
              <a:spcAft>
                <a:spcPts val="0"/>
              </a:spcAft>
              <a:buNone/>
              <a:defRPr b="0" i="0" sz="1800" u="none" cap="none" strike="noStrike">
                <a:solidFill>
                  <a:schemeClr val="lt1"/>
                </a:solidFill>
                <a:latin typeface="Tahoma"/>
                <a:ea typeface="Tahoma"/>
                <a:cs typeface="Tahoma"/>
                <a:sym typeface="Tahoma"/>
              </a:defRPr>
            </a:lvl8pPr>
            <a:lvl9pPr indent="0" lvl="8" marL="6400800" marR="0" rtl="0" algn="l">
              <a:lnSpc>
                <a:spcPct val="100000"/>
              </a:lnSpc>
              <a:spcBef>
                <a:spcPts val="0"/>
              </a:spcBef>
              <a:spcAft>
                <a:spcPts val="0"/>
              </a:spcAft>
              <a:buNone/>
              <a:defRPr b="0" i="0" sz="1800" u="none" cap="none" strike="noStrike">
                <a:solidFill>
                  <a:schemeClr val="lt1"/>
                </a:solidFill>
                <a:latin typeface="Tahoma"/>
                <a:ea typeface="Tahoma"/>
                <a:cs typeface="Tahoma"/>
                <a:sym typeface="Tahoma"/>
              </a:defRPr>
            </a:lvl9pPr>
          </a:lstStyle>
          <a:p/>
        </p:txBody>
      </p:sp>
      <p:sp>
        <p:nvSpPr>
          <p:cNvPr id="23" name="Shape 23"/>
          <p:cNvSpPr txBox="1"/>
          <p:nvPr>
            <p:ph idx="11" type="ftr"/>
          </p:nvPr>
        </p:nvSpPr>
        <p:spPr>
          <a:xfrm>
            <a:off x="3352800" y="6248400"/>
            <a:ext cx="2895600"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1800" u="none">
                <a:solidFill>
                  <a:schemeClr val="lt1"/>
                </a:solidFill>
                <a:latin typeface="Tahoma"/>
                <a:ea typeface="Tahoma"/>
                <a:cs typeface="Tahoma"/>
                <a:sym typeface="Tahoma"/>
              </a:defRPr>
            </a:lvl1pPr>
            <a:lvl2pPr indent="0" lvl="1" marL="457200" marR="0" rtl="0" algn="l">
              <a:lnSpc>
                <a:spcPct val="100000"/>
              </a:lnSpc>
              <a:spcBef>
                <a:spcPts val="0"/>
              </a:spcBef>
              <a:spcAft>
                <a:spcPts val="0"/>
              </a:spcAft>
              <a:buNone/>
              <a:defRPr b="0" i="0" sz="1800" u="none" cap="none" strike="noStrike">
                <a:solidFill>
                  <a:schemeClr val="lt1"/>
                </a:solidFill>
                <a:latin typeface="Tahoma"/>
                <a:ea typeface="Tahoma"/>
                <a:cs typeface="Tahoma"/>
                <a:sym typeface="Tahoma"/>
              </a:defRPr>
            </a:lvl2pPr>
            <a:lvl3pPr indent="0" lvl="2" marL="914400" marR="0" rtl="0" algn="l">
              <a:lnSpc>
                <a:spcPct val="100000"/>
              </a:lnSpc>
              <a:spcBef>
                <a:spcPts val="0"/>
              </a:spcBef>
              <a:spcAft>
                <a:spcPts val="0"/>
              </a:spcAft>
              <a:buNone/>
              <a:defRPr b="0" i="0" sz="1800" u="none" cap="none" strike="noStrike">
                <a:solidFill>
                  <a:schemeClr val="lt1"/>
                </a:solidFill>
                <a:latin typeface="Tahoma"/>
                <a:ea typeface="Tahoma"/>
                <a:cs typeface="Tahoma"/>
                <a:sym typeface="Tahoma"/>
              </a:defRPr>
            </a:lvl3pPr>
            <a:lvl4pPr indent="0" lvl="3" marL="1371600" marR="0" rtl="0" algn="l">
              <a:lnSpc>
                <a:spcPct val="100000"/>
              </a:lnSpc>
              <a:spcBef>
                <a:spcPts val="0"/>
              </a:spcBef>
              <a:spcAft>
                <a:spcPts val="0"/>
              </a:spcAft>
              <a:buNone/>
              <a:defRPr b="0" i="0" sz="1800" u="none" cap="none" strike="noStrike">
                <a:solidFill>
                  <a:schemeClr val="lt1"/>
                </a:solidFill>
                <a:latin typeface="Tahoma"/>
                <a:ea typeface="Tahoma"/>
                <a:cs typeface="Tahoma"/>
                <a:sym typeface="Tahoma"/>
              </a:defRPr>
            </a:lvl4pPr>
            <a:lvl5pPr indent="0" lvl="4" marL="1828800" marR="0" rtl="0" algn="l">
              <a:lnSpc>
                <a:spcPct val="100000"/>
              </a:lnSpc>
              <a:spcBef>
                <a:spcPts val="0"/>
              </a:spcBef>
              <a:spcAft>
                <a:spcPts val="0"/>
              </a:spcAft>
              <a:buNone/>
              <a:defRPr b="0" i="0" sz="1800" u="none" cap="none" strike="noStrike">
                <a:solidFill>
                  <a:schemeClr val="lt1"/>
                </a:solidFill>
                <a:latin typeface="Tahoma"/>
                <a:ea typeface="Tahoma"/>
                <a:cs typeface="Tahoma"/>
                <a:sym typeface="Tahoma"/>
              </a:defRPr>
            </a:lvl5pPr>
            <a:lvl6pPr indent="0" lvl="5" marL="2286000" marR="0" rtl="0" algn="l">
              <a:lnSpc>
                <a:spcPct val="100000"/>
              </a:lnSpc>
              <a:spcBef>
                <a:spcPts val="0"/>
              </a:spcBef>
              <a:spcAft>
                <a:spcPts val="0"/>
              </a:spcAft>
              <a:buNone/>
              <a:defRPr b="0" i="0" sz="1800" u="none" cap="none" strike="noStrike">
                <a:solidFill>
                  <a:schemeClr val="lt1"/>
                </a:solidFill>
                <a:latin typeface="Tahoma"/>
                <a:ea typeface="Tahoma"/>
                <a:cs typeface="Tahoma"/>
                <a:sym typeface="Tahoma"/>
              </a:defRPr>
            </a:lvl6pPr>
            <a:lvl7pPr indent="0" lvl="6" marL="3200400" marR="0" rtl="0" algn="l">
              <a:lnSpc>
                <a:spcPct val="100000"/>
              </a:lnSpc>
              <a:spcBef>
                <a:spcPts val="0"/>
              </a:spcBef>
              <a:spcAft>
                <a:spcPts val="0"/>
              </a:spcAft>
              <a:buNone/>
              <a:defRPr b="0" i="0" sz="1800" u="none" cap="none" strike="noStrike">
                <a:solidFill>
                  <a:schemeClr val="lt1"/>
                </a:solidFill>
                <a:latin typeface="Tahoma"/>
                <a:ea typeface="Tahoma"/>
                <a:cs typeface="Tahoma"/>
                <a:sym typeface="Tahoma"/>
              </a:defRPr>
            </a:lvl7pPr>
            <a:lvl8pPr indent="0" lvl="7" marL="4572000" marR="0" rtl="0" algn="l">
              <a:lnSpc>
                <a:spcPct val="100000"/>
              </a:lnSpc>
              <a:spcBef>
                <a:spcPts val="0"/>
              </a:spcBef>
              <a:spcAft>
                <a:spcPts val="0"/>
              </a:spcAft>
              <a:buNone/>
              <a:defRPr b="0" i="0" sz="1800" u="none" cap="none" strike="noStrike">
                <a:solidFill>
                  <a:schemeClr val="lt1"/>
                </a:solidFill>
                <a:latin typeface="Tahoma"/>
                <a:ea typeface="Tahoma"/>
                <a:cs typeface="Tahoma"/>
                <a:sym typeface="Tahoma"/>
              </a:defRPr>
            </a:lvl8pPr>
            <a:lvl9pPr indent="0" lvl="8" marL="6400800" marR="0" rtl="0" algn="l">
              <a:lnSpc>
                <a:spcPct val="100000"/>
              </a:lnSpc>
              <a:spcBef>
                <a:spcPts val="0"/>
              </a:spcBef>
              <a:spcAft>
                <a:spcPts val="0"/>
              </a:spcAft>
              <a:buNone/>
              <a:defRPr b="0" i="0" sz="1800" u="none" cap="none" strike="noStrike">
                <a:solidFill>
                  <a:schemeClr val="lt1"/>
                </a:solidFill>
                <a:latin typeface="Tahoma"/>
                <a:ea typeface="Tahoma"/>
                <a:cs typeface="Tahoma"/>
                <a:sym typeface="Tahoma"/>
              </a:defRPr>
            </a:lvl9pPr>
          </a:lstStyle>
          <a:p/>
        </p:txBody>
      </p:sp>
      <p:sp>
        <p:nvSpPr>
          <p:cNvPr id="24" name="Shape 24"/>
          <p:cNvSpPr txBox="1"/>
          <p:nvPr>
            <p:ph idx="12" type="sldNum"/>
          </p:nvPr>
        </p:nvSpPr>
        <p:spPr>
          <a:xfrm>
            <a:off x="6705600" y="6248400"/>
            <a:ext cx="1904999" cy="4572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lt1"/>
              </a:buClr>
              <a:buSzPct val="25000"/>
              <a:buFont typeface="Tahoma"/>
              <a:buNone/>
            </a:pPr>
            <a:fld id="{00000000-1234-1234-1234-123412341234}" type="slidenum">
              <a:rPr b="0" i="0" lang="en-US" sz="1000" u="none">
                <a:solidFill>
                  <a:schemeClr val="lt1"/>
                </a:solidFill>
                <a:latin typeface="Tahoma"/>
                <a:ea typeface="Tahoma"/>
                <a:cs typeface="Tahoma"/>
                <a:sym typeface="Tahoma"/>
              </a:rPr>
              <a:t>‹#›</a:t>
            </a:fld>
          </a:p>
        </p:txBody>
      </p:sp>
    </p:spTree>
  </p:cSld>
  <p:clrMap accent1="accent1" accent2="accent2" accent3="accent3" accent4="accent4" accent5="accent5" accent6="accent6" bg1="lt1" bg2="dk2" tx1="dk1" tx2="lt2" folHlink="folHlink" hlink="hlink"/>
  <p:sldLayoutIdLst>
    <p:sldLayoutId id="2147483648"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31" name="Shape 31"/>
        <p:cNvGrpSpPr/>
        <p:nvPr/>
      </p:nvGrpSpPr>
      <p:grpSpPr>
        <a:xfrm>
          <a:off x="0" y="0"/>
          <a:ext cx="0" cy="0"/>
          <a:chOff x="0" y="0"/>
          <a:chExt cx="0" cy="0"/>
        </a:xfrm>
      </p:grpSpPr>
      <p:grpSp>
        <p:nvGrpSpPr>
          <p:cNvPr id="32" name="Shape 32"/>
          <p:cNvGrpSpPr/>
          <p:nvPr/>
        </p:nvGrpSpPr>
        <p:grpSpPr>
          <a:xfrm>
            <a:off x="0" y="6350"/>
            <a:ext cx="9140825" cy="6851648"/>
            <a:chOff x="0" y="6350"/>
            <a:chExt cx="9140825" cy="6851648"/>
          </a:xfrm>
        </p:grpSpPr>
        <p:sp>
          <p:nvSpPr>
            <p:cNvPr id="33" name="Shape 33"/>
            <p:cNvSpPr/>
            <p:nvPr/>
          </p:nvSpPr>
          <p:spPr>
            <a:xfrm>
              <a:off x="885825" y="1843086"/>
              <a:ext cx="8255000" cy="5014911"/>
            </a:xfrm>
            <a:custGeom>
              <a:pathLst>
                <a:path extrusionOk="0" h="120000" w="120000">
                  <a:moveTo>
                    <a:pt x="0" y="120000"/>
                  </a:moveTo>
                  <a:lnTo>
                    <a:pt x="120000" y="120000"/>
                  </a:lnTo>
                  <a:lnTo>
                    <a:pt x="120000" y="0"/>
                  </a:lnTo>
                  <a:lnTo>
                    <a:pt x="0" y="0"/>
                  </a:lnTo>
                  <a:lnTo>
                    <a:pt x="0" y="120000"/>
                  </a:lnTo>
                  <a:close/>
                </a:path>
              </a:pathLst>
            </a:custGeom>
            <a:gradFill>
              <a:gsLst>
                <a:gs pos="0">
                  <a:schemeClr val="dk2"/>
                </a:gs>
                <a:gs pos="100000">
                  <a:schemeClr val="dk1"/>
                </a:gs>
              </a:gsLst>
              <a:lin ang="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Tahoma"/>
                <a:ea typeface="Tahoma"/>
                <a:cs typeface="Tahoma"/>
                <a:sym typeface="Tahoma"/>
              </a:endParaRPr>
            </a:p>
          </p:txBody>
        </p:sp>
        <p:sp>
          <p:nvSpPr>
            <p:cNvPr id="34" name="Shape 34"/>
            <p:cNvSpPr/>
            <p:nvPr/>
          </p:nvSpPr>
          <p:spPr>
            <a:xfrm>
              <a:off x="0" y="1843086"/>
              <a:ext cx="885825" cy="5014911"/>
            </a:xfrm>
            <a:custGeom>
              <a:pathLst>
                <a:path extrusionOk="0" h="120000" w="120000">
                  <a:moveTo>
                    <a:pt x="0" y="0"/>
                  </a:moveTo>
                  <a:lnTo>
                    <a:pt x="0" y="120000"/>
                  </a:lnTo>
                  <a:lnTo>
                    <a:pt x="120000" y="120000"/>
                  </a:lnTo>
                  <a:lnTo>
                    <a:pt x="120000" y="0"/>
                  </a:lnTo>
                  <a:lnTo>
                    <a:pt x="0" y="0"/>
                  </a:lnTo>
                  <a:close/>
                </a:path>
              </a:pathLst>
            </a:custGeom>
            <a:gradFill>
              <a:gsLst>
                <a:gs pos="0">
                  <a:schemeClr val="dk2"/>
                </a:gs>
                <a:gs pos="100000">
                  <a:schemeClr val="dk1"/>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Tahoma"/>
                <a:ea typeface="Tahoma"/>
                <a:cs typeface="Tahoma"/>
                <a:sym typeface="Tahoma"/>
              </a:endParaRPr>
            </a:p>
          </p:txBody>
        </p:sp>
        <p:grpSp>
          <p:nvGrpSpPr>
            <p:cNvPr id="35" name="Shape 35"/>
            <p:cNvGrpSpPr/>
            <p:nvPr/>
          </p:nvGrpSpPr>
          <p:grpSpPr>
            <a:xfrm>
              <a:off x="0" y="6350"/>
              <a:ext cx="9140824" cy="6851648"/>
              <a:chOff x="0" y="6350"/>
              <a:chExt cx="9140824" cy="6851648"/>
            </a:xfrm>
          </p:grpSpPr>
          <p:sp>
            <p:nvSpPr>
              <p:cNvPr id="36" name="Shape 36"/>
              <p:cNvSpPr/>
              <p:nvPr/>
            </p:nvSpPr>
            <p:spPr>
              <a:xfrm>
                <a:off x="876300" y="6350"/>
                <a:ext cx="19049" cy="1103312"/>
              </a:xfrm>
              <a:custGeom>
                <a:pathLst>
                  <a:path extrusionOk="0" h="120000" w="120000">
                    <a:moveTo>
                      <a:pt x="120000" y="0"/>
                    </a:moveTo>
                    <a:lnTo>
                      <a:pt x="0" y="0"/>
                    </a:lnTo>
                    <a:lnTo>
                      <a:pt x="0" y="120000"/>
                    </a:lnTo>
                    <a:lnTo>
                      <a:pt x="120000" y="120000"/>
                    </a:lnTo>
                    <a:lnTo>
                      <a:pt x="120000" y="0"/>
                    </a:lnTo>
                    <a:close/>
                  </a:path>
                </a:pathLst>
              </a:custGeom>
              <a:gradFill>
                <a:gsLst>
                  <a:gs pos="0">
                    <a:schemeClr val="dk2"/>
                  </a:gs>
                  <a:gs pos="100000">
                    <a:schemeClr val="dk1"/>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Tahoma"/>
                  <a:ea typeface="Tahoma"/>
                  <a:cs typeface="Tahoma"/>
                  <a:sym typeface="Tahoma"/>
                </a:endParaRPr>
              </a:p>
            </p:txBody>
          </p:sp>
          <p:sp>
            <p:nvSpPr>
              <p:cNvPr id="37" name="Shape 37"/>
              <p:cNvSpPr/>
              <p:nvPr/>
            </p:nvSpPr>
            <p:spPr>
              <a:xfrm>
                <a:off x="876300" y="2576511"/>
                <a:ext cx="19049" cy="4281486"/>
              </a:xfrm>
              <a:custGeom>
                <a:pathLst>
                  <a:path extrusionOk="0" h="120000" w="120000">
                    <a:moveTo>
                      <a:pt x="0" y="119999"/>
                    </a:moveTo>
                    <a:lnTo>
                      <a:pt x="120000" y="119999"/>
                    </a:lnTo>
                    <a:lnTo>
                      <a:pt x="120000" y="0"/>
                    </a:lnTo>
                    <a:lnTo>
                      <a:pt x="0" y="0"/>
                    </a:lnTo>
                    <a:lnTo>
                      <a:pt x="0" y="119999"/>
                    </a:lnTo>
                    <a:close/>
                  </a:path>
                </a:pathLst>
              </a:custGeom>
              <a:gradFill>
                <a:gsLst>
                  <a:gs pos="0">
                    <a:schemeClr val="dk1"/>
                  </a:gs>
                  <a:gs pos="100000">
                    <a:schemeClr val="dk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Tahoma"/>
                  <a:ea typeface="Tahoma"/>
                  <a:cs typeface="Tahoma"/>
                  <a:sym typeface="Tahoma"/>
                </a:endParaRPr>
              </a:p>
            </p:txBody>
          </p:sp>
          <p:sp>
            <p:nvSpPr>
              <p:cNvPr id="38" name="Shape 38"/>
              <p:cNvSpPr/>
              <p:nvPr/>
            </p:nvSpPr>
            <p:spPr>
              <a:xfrm>
                <a:off x="1617662" y="1833561"/>
                <a:ext cx="7523162" cy="19049"/>
              </a:xfrm>
              <a:custGeom>
                <a:pathLst>
                  <a:path extrusionOk="0" h="120000" w="120000">
                    <a:moveTo>
                      <a:pt x="120000" y="0"/>
                    </a:moveTo>
                    <a:lnTo>
                      <a:pt x="0" y="0"/>
                    </a:lnTo>
                    <a:lnTo>
                      <a:pt x="0" y="120000"/>
                    </a:lnTo>
                    <a:lnTo>
                      <a:pt x="120000" y="120000"/>
                    </a:lnTo>
                    <a:lnTo>
                      <a:pt x="120000" y="0"/>
                    </a:lnTo>
                    <a:close/>
                  </a:path>
                </a:pathLst>
              </a:custGeom>
              <a:gradFill>
                <a:gsLst>
                  <a:gs pos="0">
                    <a:schemeClr val="dk1"/>
                  </a:gs>
                  <a:gs pos="100000">
                    <a:schemeClr val="dk2"/>
                  </a:gs>
                </a:gsLst>
                <a:lin ang="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Tahoma"/>
                  <a:ea typeface="Tahoma"/>
                  <a:cs typeface="Tahoma"/>
                  <a:sym typeface="Tahoma"/>
                </a:endParaRPr>
              </a:p>
            </p:txBody>
          </p:sp>
          <p:sp>
            <p:nvSpPr>
              <p:cNvPr id="39" name="Shape 39"/>
              <p:cNvSpPr/>
              <p:nvPr/>
            </p:nvSpPr>
            <p:spPr>
              <a:xfrm>
                <a:off x="876300" y="2176461"/>
                <a:ext cx="19049" cy="400049"/>
              </a:xfrm>
              <a:custGeom>
                <a:pathLst>
                  <a:path extrusionOk="0" h="120000" w="120000">
                    <a:moveTo>
                      <a:pt x="0" y="120000"/>
                    </a:moveTo>
                    <a:lnTo>
                      <a:pt x="120000" y="120000"/>
                    </a:lnTo>
                    <a:lnTo>
                      <a:pt x="120000" y="0"/>
                    </a:lnTo>
                    <a:lnTo>
                      <a:pt x="0" y="0"/>
                    </a:lnTo>
                    <a:lnTo>
                      <a:pt x="0" y="120000"/>
                    </a:lnTo>
                    <a:close/>
                  </a:path>
                </a:pathLst>
              </a:custGeom>
              <a:gradFill>
                <a:gsLst>
                  <a:gs pos="0">
                    <a:schemeClr val="accent2"/>
                  </a:gs>
                  <a:gs pos="100000">
                    <a:schemeClr val="dk1"/>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Tahoma"/>
                  <a:ea typeface="Tahoma"/>
                  <a:cs typeface="Tahoma"/>
                  <a:sym typeface="Tahoma"/>
                </a:endParaRPr>
              </a:p>
            </p:txBody>
          </p:sp>
          <p:sp>
            <p:nvSpPr>
              <p:cNvPr id="40" name="Shape 40"/>
              <p:cNvSpPr/>
              <p:nvPr/>
            </p:nvSpPr>
            <p:spPr>
              <a:xfrm>
                <a:off x="876300" y="1109662"/>
                <a:ext cx="19049" cy="400049"/>
              </a:xfrm>
              <a:custGeom>
                <a:pathLst>
                  <a:path extrusionOk="0" h="120000" w="120000">
                    <a:moveTo>
                      <a:pt x="120000" y="0"/>
                    </a:moveTo>
                    <a:lnTo>
                      <a:pt x="0" y="0"/>
                    </a:lnTo>
                    <a:lnTo>
                      <a:pt x="0" y="120000"/>
                    </a:lnTo>
                    <a:lnTo>
                      <a:pt x="120000" y="120000"/>
                    </a:lnTo>
                    <a:lnTo>
                      <a:pt x="120000" y="0"/>
                    </a:lnTo>
                    <a:close/>
                  </a:path>
                </a:pathLst>
              </a:custGeom>
              <a:gradFill>
                <a:gsLst>
                  <a:gs pos="0">
                    <a:schemeClr val="dk1"/>
                  </a:gs>
                  <a:gs pos="100000">
                    <a:schemeClr val="accent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Tahoma"/>
                  <a:ea typeface="Tahoma"/>
                  <a:cs typeface="Tahoma"/>
                  <a:sym typeface="Tahoma"/>
                </a:endParaRPr>
              </a:p>
            </p:txBody>
          </p:sp>
          <p:sp>
            <p:nvSpPr>
              <p:cNvPr id="41" name="Shape 41"/>
              <p:cNvSpPr/>
              <p:nvPr/>
            </p:nvSpPr>
            <p:spPr>
              <a:xfrm>
                <a:off x="876300" y="1509712"/>
                <a:ext cx="19049" cy="666749"/>
              </a:xfrm>
              <a:custGeom>
                <a:pathLst>
                  <a:path extrusionOk="0" h="120000" w="120000">
                    <a:moveTo>
                      <a:pt x="0" y="0"/>
                    </a:moveTo>
                    <a:lnTo>
                      <a:pt x="0" y="120000"/>
                    </a:lnTo>
                    <a:lnTo>
                      <a:pt x="120000" y="120000"/>
                    </a:lnTo>
                    <a:lnTo>
                      <a:pt x="120000" y="0"/>
                    </a:lnTo>
                    <a:lnTo>
                      <a:pt x="0" y="0"/>
                    </a:lnTo>
                    <a:lnTo>
                      <a:pt x="0" y="0"/>
                    </a:lnTo>
                    <a:close/>
                  </a:path>
                </a:pathLst>
              </a:custGeom>
              <a:gradFill>
                <a:gsLst>
                  <a:gs pos="0">
                    <a:schemeClr val="accent2"/>
                  </a:gs>
                  <a:gs pos="50000">
                    <a:schemeClr val="hlink"/>
                  </a:gs>
                  <a:gs pos="100000">
                    <a:schemeClr val="accent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Tahoma"/>
                  <a:ea typeface="Tahoma"/>
                  <a:cs typeface="Tahoma"/>
                  <a:sym typeface="Tahoma"/>
                </a:endParaRPr>
              </a:p>
            </p:txBody>
          </p:sp>
          <p:sp>
            <p:nvSpPr>
              <p:cNvPr id="42" name="Shape 42"/>
              <p:cNvSpPr/>
              <p:nvPr/>
            </p:nvSpPr>
            <p:spPr>
              <a:xfrm>
                <a:off x="0" y="1833561"/>
                <a:ext cx="557211" cy="19049"/>
              </a:xfrm>
              <a:custGeom>
                <a:pathLst>
                  <a:path extrusionOk="0" h="120000" w="120000">
                    <a:moveTo>
                      <a:pt x="0" y="0"/>
                    </a:moveTo>
                    <a:lnTo>
                      <a:pt x="0" y="120000"/>
                    </a:lnTo>
                    <a:lnTo>
                      <a:pt x="120000" y="120000"/>
                    </a:lnTo>
                    <a:lnTo>
                      <a:pt x="120000" y="0"/>
                    </a:lnTo>
                    <a:lnTo>
                      <a:pt x="0" y="0"/>
                    </a:lnTo>
                    <a:close/>
                  </a:path>
                </a:pathLst>
              </a:custGeom>
              <a:gradFill>
                <a:gsLst>
                  <a:gs pos="0">
                    <a:schemeClr val="dk1"/>
                  </a:gs>
                  <a:gs pos="100000">
                    <a:schemeClr val="accent2"/>
                  </a:gs>
                </a:gsLst>
                <a:lin ang="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Tahoma"/>
                  <a:ea typeface="Tahoma"/>
                  <a:cs typeface="Tahoma"/>
                  <a:sym typeface="Tahoma"/>
                </a:endParaRPr>
              </a:p>
            </p:txBody>
          </p:sp>
          <p:sp>
            <p:nvSpPr>
              <p:cNvPr id="43" name="Shape 43"/>
              <p:cNvSpPr/>
              <p:nvPr/>
            </p:nvSpPr>
            <p:spPr>
              <a:xfrm>
                <a:off x="1217612" y="1833561"/>
                <a:ext cx="400049" cy="19049"/>
              </a:xfrm>
              <a:custGeom>
                <a:pathLst>
                  <a:path extrusionOk="0" h="120000" w="120000">
                    <a:moveTo>
                      <a:pt x="120000" y="0"/>
                    </a:moveTo>
                    <a:lnTo>
                      <a:pt x="0" y="0"/>
                    </a:lnTo>
                    <a:lnTo>
                      <a:pt x="0" y="120000"/>
                    </a:lnTo>
                    <a:lnTo>
                      <a:pt x="120000" y="120000"/>
                    </a:lnTo>
                    <a:lnTo>
                      <a:pt x="120000" y="0"/>
                    </a:lnTo>
                    <a:close/>
                  </a:path>
                </a:pathLst>
              </a:custGeom>
              <a:gradFill>
                <a:gsLst>
                  <a:gs pos="0">
                    <a:schemeClr val="accent2"/>
                  </a:gs>
                  <a:gs pos="100000">
                    <a:schemeClr val="dk1"/>
                  </a:gs>
                </a:gsLst>
                <a:lin ang="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Tahoma"/>
                  <a:ea typeface="Tahoma"/>
                  <a:cs typeface="Tahoma"/>
                  <a:sym typeface="Tahoma"/>
                </a:endParaRPr>
              </a:p>
            </p:txBody>
          </p:sp>
          <p:sp>
            <p:nvSpPr>
              <p:cNvPr id="44" name="Shape 44"/>
              <p:cNvSpPr/>
              <p:nvPr/>
            </p:nvSpPr>
            <p:spPr>
              <a:xfrm>
                <a:off x="552450" y="1833561"/>
                <a:ext cx="665161" cy="19049"/>
              </a:xfrm>
              <a:custGeom>
                <a:pathLst>
                  <a:path extrusionOk="0" h="120000" w="120000">
                    <a:moveTo>
                      <a:pt x="0" y="0"/>
                    </a:moveTo>
                    <a:lnTo>
                      <a:pt x="0" y="120000"/>
                    </a:lnTo>
                    <a:lnTo>
                      <a:pt x="119999" y="120000"/>
                    </a:lnTo>
                    <a:lnTo>
                      <a:pt x="119999" y="0"/>
                    </a:lnTo>
                    <a:lnTo>
                      <a:pt x="0" y="0"/>
                    </a:lnTo>
                    <a:lnTo>
                      <a:pt x="0" y="0"/>
                    </a:lnTo>
                    <a:close/>
                  </a:path>
                </a:pathLst>
              </a:custGeom>
              <a:gradFill>
                <a:gsLst>
                  <a:gs pos="0">
                    <a:schemeClr val="accent2"/>
                  </a:gs>
                  <a:gs pos="50000">
                    <a:schemeClr val="hlink"/>
                  </a:gs>
                  <a:gs pos="100000">
                    <a:schemeClr val="accent2"/>
                  </a:gs>
                </a:gsLst>
                <a:lin ang="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Tahoma"/>
                  <a:ea typeface="Tahoma"/>
                  <a:cs typeface="Tahoma"/>
                  <a:sym typeface="Tahoma"/>
                </a:endParaRPr>
              </a:p>
            </p:txBody>
          </p:sp>
        </p:grpSp>
      </p:grpSp>
      <p:sp>
        <p:nvSpPr>
          <p:cNvPr id="45" name="Shape 45"/>
          <p:cNvSpPr txBox="1"/>
          <p:nvPr>
            <p:ph type="title"/>
          </p:nvPr>
        </p:nvSpPr>
        <p:spPr>
          <a:xfrm>
            <a:off x="1066800" y="304800"/>
            <a:ext cx="7543800" cy="1371599"/>
          </a:xfrm>
          <a:prstGeom prst="rect">
            <a:avLst/>
          </a:prstGeom>
          <a:noFill/>
          <a:ln>
            <a:noFill/>
          </a:ln>
        </p:spPr>
        <p:txBody>
          <a:bodyPr anchorCtr="0" anchor="ctr" bIns="91425" lIns="91425" rIns="91425" tIns="91425"/>
          <a:lstStyle>
            <a:lvl1pPr indent="0" lvl="0" marL="0" marR="0" rtl="0" algn="ctr">
              <a:spcBef>
                <a:spcPts val="0"/>
              </a:spcBef>
              <a:spcAft>
                <a:spcPts val="0"/>
              </a:spcAft>
              <a:buNone/>
              <a:defRPr b="1" i="0" sz="4400" u="none" cap="none" strike="noStrike">
                <a:solidFill>
                  <a:schemeClr val="lt2"/>
                </a:solidFill>
                <a:latin typeface="Tahoma"/>
                <a:ea typeface="Tahoma"/>
                <a:cs typeface="Tahoma"/>
                <a:sym typeface="Tahoma"/>
              </a:defRPr>
            </a:lvl1pPr>
            <a:lvl2pPr indent="0" lvl="1" marL="0" marR="0" rtl="0" algn="ctr">
              <a:spcBef>
                <a:spcPts val="0"/>
              </a:spcBef>
              <a:spcAft>
                <a:spcPts val="0"/>
              </a:spcAft>
              <a:buNone/>
              <a:defRPr b="1" i="0" sz="4400" u="none" cap="none" strike="noStrike">
                <a:solidFill>
                  <a:schemeClr val="lt2"/>
                </a:solidFill>
                <a:latin typeface="Tahoma"/>
                <a:ea typeface="Tahoma"/>
                <a:cs typeface="Tahoma"/>
                <a:sym typeface="Tahoma"/>
              </a:defRPr>
            </a:lvl2pPr>
            <a:lvl3pPr indent="0" lvl="2" marL="0" marR="0" rtl="0" algn="ctr">
              <a:spcBef>
                <a:spcPts val="0"/>
              </a:spcBef>
              <a:spcAft>
                <a:spcPts val="0"/>
              </a:spcAft>
              <a:buNone/>
              <a:defRPr b="1" i="0" sz="4400" u="none" cap="none" strike="noStrike">
                <a:solidFill>
                  <a:schemeClr val="lt2"/>
                </a:solidFill>
                <a:latin typeface="Tahoma"/>
                <a:ea typeface="Tahoma"/>
                <a:cs typeface="Tahoma"/>
                <a:sym typeface="Tahoma"/>
              </a:defRPr>
            </a:lvl3pPr>
            <a:lvl4pPr indent="0" lvl="3" marL="0" marR="0" rtl="0" algn="ctr">
              <a:spcBef>
                <a:spcPts val="0"/>
              </a:spcBef>
              <a:spcAft>
                <a:spcPts val="0"/>
              </a:spcAft>
              <a:buNone/>
              <a:defRPr b="1" i="0" sz="4400" u="none" cap="none" strike="noStrike">
                <a:solidFill>
                  <a:schemeClr val="lt2"/>
                </a:solidFill>
                <a:latin typeface="Tahoma"/>
                <a:ea typeface="Tahoma"/>
                <a:cs typeface="Tahoma"/>
                <a:sym typeface="Tahoma"/>
              </a:defRPr>
            </a:lvl4pPr>
            <a:lvl5pPr indent="0" lvl="4" marL="0" marR="0" rtl="0" algn="ctr">
              <a:spcBef>
                <a:spcPts val="0"/>
              </a:spcBef>
              <a:spcAft>
                <a:spcPts val="0"/>
              </a:spcAft>
              <a:buNone/>
              <a:defRPr b="1" i="0" sz="4400" u="none" cap="none" strike="noStrike">
                <a:solidFill>
                  <a:schemeClr val="lt2"/>
                </a:solidFill>
                <a:latin typeface="Tahoma"/>
                <a:ea typeface="Tahoma"/>
                <a:cs typeface="Tahoma"/>
                <a:sym typeface="Tahoma"/>
              </a:defRPr>
            </a:lvl5pPr>
            <a:lvl6pPr indent="0" lvl="5" marL="457200" marR="0" rtl="0" algn="ctr">
              <a:spcBef>
                <a:spcPts val="0"/>
              </a:spcBef>
              <a:spcAft>
                <a:spcPts val="0"/>
              </a:spcAft>
              <a:buNone/>
              <a:defRPr b="1" i="0" sz="4400" u="none" cap="none" strike="noStrike">
                <a:solidFill>
                  <a:schemeClr val="lt2"/>
                </a:solidFill>
                <a:latin typeface="Tahoma"/>
                <a:ea typeface="Tahoma"/>
                <a:cs typeface="Tahoma"/>
                <a:sym typeface="Tahoma"/>
              </a:defRPr>
            </a:lvl6pPr>
            <a:lvl7pPr indent="0" lvl="6" marL="914400" marR="0" rtl="0" algn="ctr">
              <a:spcBef>
                <a:spcPts val="0"/>
              </a:spcBef>
              <a:spcAft>
                <a:spcPts val="0"/>
              </a:spcAft>
              <a:buNone/>
              <a:defRPr b="1" i="0" sz="4400" u="none" cap="none" strike="noStrike">
                <a:solidFill>
                  <a:schemeClr val="lt2"/>
                </a:solidFill>
                <a:latin typeface="Tahoma"/>
                <a:ea typeface="Tahoma"/>
                <a:cs typeface="Tahoma"/>
                <a:sym typeface="Tahoma"/>
              </a:defRPr>
            </a:lvl7pPr>
            <a:lvl8pPr indent="0" lvl="7" marL="1371600" marR="0" rtl="0" algn="ctr">
              <a:spcBef>
                <a:spcPts val="0"/>
              </a:spcBef>
              <a:spcAft>
                <a:spcPts val="0"/>
              </a:spcAft>
              <a:buNone/>
              <a:defRPr b="1" i="0" sz="4400" u="none" cap="none" strike="noStrike">
                <a:solidFill>
                  <a:schemeClr val="lt2"/>
                </a:solidFill>
                <a:latin typeface="Tahoma"/>
                <a:ea typeface="Tahoma"/>
                <a:cs typeface="Tahoma"/>
                <a:sym typeface="Tahoma"/>
              </a:defRPr>
            </a:lvl8pPr>
            <a:lvl9pPr indent="0" lvl="8" marL="1828800" marR="0" rtl="0" algn="ctr">
              <a:spcBef>
                <a:spcPts val="0"/>
              </a:spcBef>
              <a:spcAft>
                <a:spcPts val="0"/>
              </a:spcAft>
              <a:buNone/>
              <a:defRPr b="1" i="0" sz="4400" u="none" cap="none" strike="noStrike">
                <a:solidFill>
                  <a:schemeClr val="lt2"/>
                </a:solidFill>
                <a:latin typeface="Tahoma"/>
                <a:ea typeface="Tahoma"/>
                <a:cs typeface="Tahoma"/>
                <a:sym typeface="Tahoma"/>
              </a:defRPr>
            </a:lvl9pPr>
          </a:lstStyle>
          <a:p/>
        </p:txBody>
      </p:sp>
      <p:sp>
        <p:nvSpPr>
          <p:cNvPr id="46" name="Shape 46"/>
          <p:cNvSpPr txBox="1"/>
          <p:nvPr>
            <p:ph idx="1" type="body"/>
          </p:nvPr>
        </p:nvSpPr>
        <p:spPr>
          <a:xfrm>
            <a:off x="1066800" y="1905000"/>
            <a:ext cx="7543800" cy="4724400"/>
          </a:xfrm>
          <a:prstGeom prst="rect">
            <a:avLst/>
          </a:prstGeom>
          <a:noFill/>
          <a:ln>
            <a:noFill/>
          </a:ln>
        </p:spPr>
        <p:txBody>
          <a:bodyPr anchorCtr="0" anchor="t" bIns="91425" lIns="91425" rIns="91425" tIns="91425"/>
          <a:lstStyle>
            <a:lvl1pPr indent="-200660" lvl="0" marL="342900" marR="0" rtl="0" algn="l">
              <a:spcBef>
                <a:spcPts val="640"/>
              </a:spcBef>
              <a:spcAft>
                <a:spcPts val="0"/>
              </a:spcAft>
              <a:buClr>
                <a:schemeClr val="hlink"/>
              </a:buClr>
              <a:buSzPct val="70000"/>
              <a:buFont typeface="Noto Sans Symbols"/>
              <a:buChar char="■"/>
              <a:defRPr b="0" i="0" sz="3200" u="none" cap="none" strike="noStrike">
                <a:solidFill>
                  <a:schemeClr val="lt1"/>
                </a:solidFill>
                <a:latin typeface="Tahoma"/>
                <a:ea typeface="Tahoma"/>
                <a:cs typeface="Tahoma"/>
                <a:sym typeface="Tahoma"/>
              </a:defRPr>
            </a:lvl1pPr>
            <a:lvl2pPr indent="-107950" lvl="1" marL="742950" marR="0" rtl="0" algn="l">
              <a:spcBef>
                <a:spcPts val="560"/>
              </a:spcBef>
              <a:spcAft>
                <a:spcPts val="0"/>
              </a:spcAft>
              <a:buClr>
                <a:schemeClr val="lt1"/>
              </a:buClr>
              <a:buSzPct val="100000"/>
              <a:buFont typeface="Tahoma"/>
              <a:buChar char="–"/>
              <a:defRPr b="0" i="0" sz="2800" u="none" cap="none" strike="noStrike">
                <a:solidFill>
                  <a:schemeClr val="lt1"/>
                </a:solidFill>
                <a:latin typeface="Tahoma"/>
                <a:ea typeface="Tahoma"/>
                <a:cs typeface="Tahoma"/>
                <a:sym typeface="Tahoma"/>
              </a:defRPr>
            </a:lvl2pPr>
            <a:lvl3pPr indent="-121919" lvl="2" marL="1143000" marR="0" rtl="0" algn="l">
              <a:spcBef>
                <a:spcPts val="480"/>
              </a:spcBef>
              <a:spcAft>
                <a:spcPts val="0"/>
              </a:spcAft>
              <a:buClr>
                <a:schemeClr val="hlink"/>
              </a:buClr>
              <a:buSzPct val="70000"/>
              <a:buFont typeface="Noto Sans Symbols"/>
              <a:buChar char="■"/>
              <a:defRPr b="0" i="0" sz="2400" u="none" cap="none" strike="noStrike">
                <a:solidFill>
                  <a:schemeClr val="lt1"/>
                </a:solidFill>
                <a:latin typeface="Tahoma"/>
                <a:ea typeface="Tahoma"/>
                <a:cs typeface="Tahoma"/>
                <a:sym typeface="Tahoma"/>
              </a:defRPr>
            </a:lvl3pPr>
            <a:lvl4pPr indent="-101600" lvl="3" marL="1600200" marR="0" rtl="0" algn="l">
              <a:spcBef>
                <a:spcPts val="400"/>
              </a:spcBef>
              <a:spcAft>
                <a:spcPts val="0"/>
              </a:spcAft>
              <a:buClr>
                <a:schemeClr val="lt1"/>
              </a:buClr>
              <a:buSzPct val="100000"/>
              <a:buFont typeface="Tahoma"/>
              <a:buChar char="–"/>
              <a:defRPr b="0" i="0" sz="2000" u="none" cap="none" strike="noStrike">
                <a:solidFill>
                  <a:schemeClr val="lt1"/>
                </a:solidFill>
                <a:latin typeface="Tahoma"/>
                <a:ea typeface="Tahoma"/>
                <a:cs typeface="Tahoma"/>
                <a:sym typeface="Tahoma"/>
              </a:defRPr>
            </a:lvl4pPr>
            <a:lvl5pPr indent="-139700" lvl="4" marL="2057400" marR="0" rtl="0" algn="l">
              <a:spcBef>
                <a:spcPts val="400"/>
              </a:spcBef>
              <a:spcAft>
                <a:spcPts val="0"/>
              </a:spcAft>
              <a:buClr>
                <a:schemeClr val="hlink"/>
              </a:buClr>
              <a:buSzPct val="70000"/>
              <a:buFont typeface="Noto Sans Symbols"/>
              <a:buChar char="■"/>
              <a:defRPr b="0" i="0" sz="2000" u="none" cap="none" strike="noStrike">
                <a:solidFill>
                  <a:schemeClr val="lt1"/>
                </a:solidFill>
                <a:latin typeface="Tahoma"/>
                <a:ea typeface="Tahoma"/>
                <a:cs typeface="Tahoma"/>
                <a:sym typeface="Tahoma"/>
              </a:defRPr>
            </a:lvl5pPr>
            <a:lvl6pPr indent="-139700" lvl="5" marL="2514600" marR="0" rtl="0" algn="l">
              <a:spcBef>
                <a:spcPts val="400"/>
              </a:spcBef>
              <a:spcAft>
                <a:spcPts val="0"/>
              </a:spcAft>
              <a:buClr>
                <a:schemeClr val="hlink"/>
              </a:buClr>
              <a:buSzPct val="70000"/>
              <a:buFont typeface="Noto Sans Symbols"/>
              <a:buChar char="■"/>
              <a:defRPr b="0" i="0" sz="2000" u="none" cap="none" strike="noStrike">
                <a:solidFill>
                  <a:schemeClr val="lt1"/>
                </a:solidFill>
                <a:latin typeface="Tahoma"/>
                <a:ea typeface="Tahoma"/>
                <a:cs typeface="Tahoma"/>
                <a:sym typeface="Tahoma"/>
              </a:defRPr>
            </a:lvl6pPr>
            <a:lvl7pPr indent="-139700" lvl="6" marL="2971800" marR="0" rtl="0" algn="l">
              <a:spcBef>
                <a:spcPts val="400"/>
              </a:spcBef>
              <a:spcAft>
                <a:spcPts val="0"/>
              </a:spcAft>
              <a:buClr>
                <a:schemeClr val="hlink"/>
              </a:buClr>
              <a:buSzPct val="70000"/>
              <a:buFont typeface="Noto Sans Symbols"/>
              <a:buChar char="■"/>
              <a:defRPr b="0" i="0" sz="2000" u="none" cap="none" strike="noStrike">
                <a:solidFill>
                  <a:schemeClr val="lt1"/>
                </a:solidFill>
                <a:latin typeface="Tahoma"/>
                <a:ea typeface="Tahoma"/>
                <a:cs typeface="Tahoma"/>
                <a:sym typeface="Tahoma"/>
              </a:defRPr>
            </a:lvl7pPr>
            <a:lvl8pPr indent="-139700" lvl="7" marL="3429000" marR="0" rtl="0" algn="l">
              <a:spcBef>
                <a:spcPts val="400"/>
              </a:spcBef>
              <a:spcAft>
                <a:spcPts val="0"/>
              </a:spcAft>
              <a:buClr>
                <a:schemeClr val="hlink"/>
              </a:buClr>
              <a:buSzPct val="70000"/>
              <a:buFont typeface="Noto Sans Symbols"/>
              <a:buChar char="■"/>
              <a:defRPr b="0" i="0" sz="2000" u="none" cap="none" strike="noStrike">
                <a:solidFill>
                  <a:schemeClr val="lt1"/>
                </a:solidFill>
                <a:latin typeface="Tahoma"/>
                <a:ea typeface="Tahoma"/>
                <a:cs typeface="Tahoma"/>
                <a:sym typeface="Tahoma"/>
              </a:defRPr>
            </a:lvl8pPr>
            <a:lvl9pPr indent="-139700" lvl="8" marL="3886200" marR="0" rtl="0" algn="l">
              <a:spcBef>
                <a:spcPts val="400"/>
              </a:spcBef>
              <a:spcAft>
                <a:spcPts val="0"/>
              </a:spcAft>
              <a:buClr>
                <a:schemeClr val="hlink"/>
              </a:buClr>
              <a:buSzPct val="70000"/>
              <a:buFont typeface="Noto Sans Symbols"/>
              <a:buChar char="■"/>
              <a:defRPr b="0" i="0" sz="2000" u="none" cap="none" strike="noStrike">
                <a:solidFill>
                  <a:schemeClr val="lt1"/>
                </a:solidFill>
                <a:latin typeface="Tahoma"/>
                <a:ea typeface="Tahoma"/>
                <a:cs typeface="Tahoma"/>
                <a:sym typeface="Tahoma"/>
              </a:defRPr>
            </a:lvl9pPr>
          </a:lstStyle>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1" Type="http://schemas.openxmlformats.org/officeDocument/2006/relationships/hyperlink" Target="slide15.xml" TargetMode="External"/><Relationship Id="rId10" Type="http://schemas.openxmlformats.org/officeDocument/2006/relationships/hyperlink" Target="slide15.xml" TargetMode="External"/><Relationship Id="rId13" Type="http://schemas.openxmlformats.org/officeDocument/2006/relationships/hyperlink" Target="slide17.xml" TargetMode="External"/><Relationship Id="rId12" Type="http://schemas.openxmlformats.org/officeDocument/2006/relationships/hyperlink" Target="slide16.xml" TargetMode="External"/><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slide3.xml" TargetMode="External"/><Relationship Id="rId4" Type="http://schemas.openxmlformats.org/officeDocument/2006/relationships/hyperlink" Target="slide5.xml" TargetMode="External"/><Relationship Id="rId9" Type="http://schemas.openxmlformats.org/officeDocument/2006/relationships/hyperlink" Target="slide13.xml" TargetMode="External"/><Relationship Id="rId5" Type="http://schemas.openxmlformats.org/officeDocument/2006/relationships/hyperlink" Target="slide7.xml" TargetMode="External"/><Relationship Id="rId6" Type="http://schemas.openxmlformats.org/officeDocument/2006/relationships/hyperlink" Target="slide10.xml" TargetMode="External"/><Relationship Id="rId7" Type="http://schemas.openxmlformats.org/officeDocument/2006/relationships/hyperlink" Target="slide11.xml" TargetMode="External"/><Relationship Id="rId8" Type="http://schemas.openxmlformats.org/officeDocument/2006/relationships/hyperlink" Target="slide12.x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3" name="Shape 83"/>
        <p:cNvGrpSpPr/>
        <p:nvPr/>
      </p:nvGrpSpPr>
      <p:grpSpPr>
        <a:xfrm>
          <a:off x="0" y="0"/>
          <a:ext cx="0" cy="0"/>
          <a:chOff x="0" y="0"/>
          <a:chExt cx="0" cy="0"/>
        </a:xfrm>
      </p:grpSpPr>
      <p:sp>
        <p:nvSpPr>
          <p:cNvPr id="84" name="Shape 84"/>
          <p:cNvSpPr txBox="1"/>
          <p:nvPr>
            <p:ph type="ctrTitle"/>
          </p:nvPr>
        </p:nvSpPr>
        <p:spPr>
          <a:xfrm>
            <a:off x="1066800" y="1997075"/>
            <a:ext cx="7086600" cy="1431924"/>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chemeClr val="lt2"/>
              </a:buClr>
              <a:buSzPct val="25000"/>
              <a:buFont typeface="Tahoma"/>
              <a:buNone/>
            </a:pPr>
            <a:r>
              <a:rPr b="1" i="0" lang="en-US" sz="4400" u="none" cap="none" strike="noStrike">
                <a:solidFill>
                  <a:schemeClr val="lt2"/>
                </a:solidFill>
                <a:latin typeface="Tahoma"/>
                <a:ea typeface="Tahoma"/>
                <a:cs typeface="Tahoma"/>
                <a:sym typeface="Tahoma"/>
              </a:rPr>
              <a:t>La poesía</a:t>
            </a:r>
          </a:p>
        </p:txBody>
      </p:sp>
      <p:sp>
        <p:nvSpPr>
          <p:cNvPr id="85" name="Shape 85"/>
          <p:cNvSpPr txBox="1"/>
          <p:nvPr>
            <p:ph idx="1" type="subTitle"/>
          </p:nvPr>
        </p:nvSpPr>
        <p:spPr>
          <a:xfrm>
            <a:off x="1066800" y="3886200"/>
            <a:ext cx="6400799" cy="1752600"/>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hlink"/>
              </a:buClr>
              <a:buSzPct val="25000"/>
              <a:buFont typeface="Noto Sans Symbols"/>
              <a:buNone/>
            </a:pPr>
            <a:r>
              <a:rPr b="0" i="0" lang="en-US" sz="3200" u="none" cap="none" strike="noStrike">
                <a:solidFill>
                  <a:schemeClr val="lt1"/>
                </a:solidFill>
                <a:latin typeface="Tahoma"/>
                <a:ea typeface="Tahoma"/>
                <a:cs typeface="Tahoma"/>
                <a:sym typeface="Tahoma"/>
              </a:rPr>
              <a:t>Una introducción</a:t>
            </a: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7" name="Shape 137"/>
        <p:cNvGrpSpPr/>
        <p:nvPr/>
      </p:nvGrpSpPr>
      <p:grpSpPr>
        <a:xfrm>
          <a:off x="0" y="0"/>
          <a:ext cx="0" cy="0"/>
          <a:chOff x="0" y="0"/>
          <a:chExt cx="0" cy="0"/>
        </a:xfrm>
      </p:grpSpPr>
      <p:sp>
        <p:nvSpPr>
          <p:cNvPr id="138" name="Shape 138"/>
          <p:cNvSpPr txBox="1"/>
          <p:nvPr>
            <p:ph type="title"/>
          </p:nvPr>
        </p:nvSpPr>
        <p:spPr>
          <a:xfrm>
            <a:off x="1066800" y="304800"/>
            <a:ext cx="7543800" cy="1371599"/>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Tahoma"/>
              <a:buNone/>
            </a:pPr>
            <a:r>
              <a:rPr b="1" i="0" lang="en-US" sz="4400" u="none" cap="none" strike="noStrike">
                <a:solidFill>
                  <a:schemeClr val="lt2"/>
                </a:solidFill>
                <a:latin typeface="Tahoma"/>
                <a:ea typeface="Tahoma"/>
                <a:cs typeface="Tahoma"/>
                <a:sym typeface="Tahoma"/>
              </a:rPr>
              <a:t>Versificación—Ritmo </a:t>
            </a:r>
          </a:p>
        </p:txBody>
      </p:sp>
      <p:sp>
        <p:nvSpPr>
          <p:cNvPr id="139" name="Shape 139"/>
          <p:cNvSpPr txBox="1"/>
          <p:nvPr>
            <p:ph idx="1" type="body"/>
          </p:nvPr>
        </p:nvSpPr>
        <p:spPr>
          <a:xfrm>
            <a:off x="1066800" y="1905000"/>
            <a:ext cx="7543800" cy="47244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hlink"/>
              </a:buClr>
              <a:buSzPct val="70000"/>
              <a:buFont typeface="Noto Sans Symbols"/>
              <a:buChar char="■"/>
            </a:pPr>
            <a:r>
              <a:rPr b="0" i="1" lang="en-US" sz="2400" u="none" cap="none" strike="noStrike">
                <a:solidFill>
                  <a:schemeClr val="lt1"/>
                </a:solidFill>
                <a:latin typeface="Tahoma"/>
                <a:ea typeface="Tahoma"/>
                <a:cs typeface="Tahoma"/>
                <a:sym typeface="Tahoma"/>
              </a:rPr>
              <a:t>Acento estrófico</a:t>
            </a:r>
            <a:r>
              <a:rPr b="0" i="0" lang="en-US" sz="2400" u="none" cap="none" strike="noStrike">
                <a:solidFill>
                  <a:schemeClr val="lt1"/>
                </a:solidFill>
                <a:latin typeface="Tahoma"/>
                <a:ea typeface="Tahoma"/>
                <a:cs typeface="Tahoma"/>
                <a:sym typeface="Tahoma"/>
              </a:rPr>
              <a:t>.  Es lo más importante y corresponde siempre a la penúltima sílaba del verso.</a:t>
            </a:r>
          </a:p>
          <a:p>
            <a:pPr indent="-342900" lvl="0" marL="342900" marR="0" rtl="0" algn="l">
              <a:lnSpc>
                <a:spcPct val="90000"/>
              </a:lnSpc>
              <a:spcBef>
                <a:spcPts val="480"/>
              </a:spcBef>
              <a:spcAft>
                <a:spcPts val="0"/>
              </a:spcAft>
              <a:buClr>
                <a:schemeClr val="hlink"/>
              </a:buClr>
              <a:buSzPct val="70000"/>
              <a:buFont typeface="Noto Sans Symbols"/>
              <a:buChar char="■"/>
            </a:pPr>
            <a:r>
              <a:rPr b="0" i="1" lang="en-US" sz="2400" u="none" cap="none" strike="noStrike">
                <a:solidFill>
                  <a:schemeClr val="lt1"/>
                </a:solidFill>
                <a:latin typeface="Tahoma"/>
                <a:ea typeface="Tahoma"/>
                <a:cs typeface="Tahoma"/>
                <a:sym typeface="Tahoma"/>
              </a:rPr>
              <a:t>Acentos rítmicos</a:t>
            </a:r>
            <a:r>
              <a:rPr b="0" i="0" lang="en-US" sz="2400" u="none" cap="none" strike="noStrike">
                <a:solidFill>
                  <a:schemeClr val="lt1"/>
                </a:solidFill>
                <a:latin typeface="Tahoma"/>
                <a:ea typeface="Tahoma"/>
                <a:cs typeface="Tahoma"/>
                <a:sym typeface="Tahoma"/>
              </a:rPr>
              <a:t>.  Son los acentos en el interior del verso que coinciden con el acento estrófico en el sentido de que, si el acento estrófico corresponde a una sílaba impar, los acentos estarán también en las sílabas impares.  Lo mismo ocurriría si el acento estrófico correspondiera a una sílaba par.</a:t>
            </a:r>
          </a:p>
          <a:p>
            <a:pPr indent="-342900" lvl="0" marL="342900" marR="0" rtl="0" algn="l">
              <a:lnSpc>
                <a:spcPct val="90000"/>
              </a:lnSpc>
              <a:spcBef>
                <a:spcPts val="480"/>
              </a:spcBef>
              <a:spcAft>
                <a:spcPts val="0"/>
              </a:spcAft>
              <a:buClr>
                <a:schemeClr val="hlink"/>
              </a:buClr>
              <a:buSzPct val="70000"/>
              <a:buFont typeface="Noto Sans Symbols"/>
              <a:buChar char="■"/>
            </a:pPr>
            <a:r>
              <a:rPr b="0" i="1" lang="en-US" sz="2400" u="none" cap="none" strike="noStrike">
                <a:solidFill>
                  <a:schemeClr val="lt1"/>
                </a:solidFill>
                <a:latin typeface="Tahoma"/>
                <a:ea typeface="Tahoma"/>
                <a:cs typeface="Tahoma"/>
                <a:sym typeface="Tahoma"/>
              </a:rPr>
              <a:t>Acentos extrarrítmicos</a:t>
            </a:r>
            <a:r>
              <a:rPr b="0" i="0" lang="en-US" sz="2400" u="none" cap="none" strike="noStrike">
                <a:solidFill>
                  <a:schemeClr val="lt1"/>
                </a:solidFill>
                <a:latin typeface="Tahoma"/>
                <a:ea typeface="Tahoma"/>
                <a:cs typeface="Tahoma"/>
                <a:sym typeface="Tahoma"/>
              </a:rPr>
              <a:t>.  Son los demás acentos que no coinciden con el acento estrófico en el hecho de hallarse en las sílabas pares o impares.</a:t>
            </a:r>
          </a:p>
        </p:txBody>
      </p:sp>
    </p:spTree>
  </p:cSld>
  <p:clrMapOvr>
    <a:masterClrMapping/>
  </p:clrMapOvr>
  <p:transition spd="slow">
    <p:fade/>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3" name="Shape 143"/>
        <p:cNvGrpSpPr/>
        <p:nvPr/>
      </p:nvGrpSpPr>
      <p:grpSpPr>
        <a:xfrm>
          <a:off x="0" y="0"/>
          <a:ext cx="0" cy="0"/>
          <a:chOff x="0" y="0"/>
          <a:chExt cx="0" cy="0"/>
        </a:xfrm>
      </p:grpSpPr>
      <p:sp>
        <p:nvSpPr>
          <p:cNvPr id="144" name="Shape 144"/>
          <p:cNvSpPr txBox="1"/>
          <p:nvPr>
            <p:ph type="title"/>
          </p:nvPr>
        </p:nvSpPr>
        <p:spPr>
          <a:xfrm>
            <a:off x="1066800" y="304800"/>
            <a:ext cx="7543800" cy="1371599"/>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Tahoma"/>
              <a:buNone/>
            </a:pPr>
            <a:r>
              <a:rPr b="1" i="0" lang="en-US" sz="4000" u="none" cap="none" strike="noStrike">
                <a:solidFill>
                  <a:schemeClr val="lt2"/>
                </a:solidFill>
                <a:latin typeface="Tahoma"/>
                <a:ea typeface="Tahoma"/>
                <a:cs typeface="Tahoma"/>
                <a:sym typeface="Tahoma"/>
              </a:rPr>
              <a:t>Versificación—</a:t>
            </a:r>
            <a:br>
              <a:rPr b="1" i="0" lang="en-US" sz="4000" u="none" cap="none" strike="noStrike">
                <a:solidFill>
                  <a:schemeClr val="lt2"/>
                </a:solidFill>
                <a:latin typeface="Tahoma"/>
                <a:ea typeface="Tahoma"/>
                <a:cs typeface="Tahoma"/>
                <a:sym typeface="Tahoma"/>
              </a:rPr>
            </a:br>
            <a:r>
              <a:rPr b="1" i="0" lang="en-US" sz="4000" u="none" cap="none" strike="noStrike">
                <a:solidFill>
                  <a:schemeClr val="lt2"/>
                </a:solidFill>
                <a:latin typeface="Tahoma"/>
                <a:ea typeface="Tahoma"/>
                <a:cs typeface="Tahoma"/>
                <a:sym typeface="Tahoma"/>
              </a:rPr>
              <a:t>Clasificaciones</a:t>
            </a:r>
          </a:p>
        </p:txBody>
      </p:sp>
      <p:sp>
        <p:nvSpPr>
          <p:cNvPr id="145" name="Shape 145"/>
          <p:cNvSpPr txBox="1"/>
          <p:nvPr>
            <p:ph idx="1" type="body"/>
          </p:nvPr>
        </p:nvSpPr>
        <p:spPr>
          <a:xfrm>
            <a:off x="1066800" y="1905000"/>
            <a:ext cx="7543800" cy="4724400"/>
          </a:xfrm>
          <a:prstGeom prst="rect">
            <a:avLst/>
          </a:prstGeom>
          <a:noFill/>
          <a:ln>
            <a:noFill/>
          </a:ln>
        </p:spPr>
        <p:txBody>
          <a:bodyPr anchorCtr="0" anchor="t" bIns="45700" lIns="91425" rIns="91425" tIns="45700">
            <a:noAutofit/>
          </a:bodyPr>
          <a:lstStyle/>
          <a:p>
            <a:pPr indent="-342900" lvl="0" marL="342900" marR="0" rtl="0" algn="l">
              <a:lnSpc>
                <a:spcPct val="80000"/>
              </a:lnSpc>
              <a:spcBef>
                <a:spcPts val="0"/>
              </a:spcBef>
              <a:spcAft>
                <a:spcPts val="0"/>
              </a:spcAft>
              <a:buClr>
                <a:schemeClr val="hlink"/>
              </a:buClr>
              <a:buSzPct val="70000"/>
              <a:buFont typeface="Noto Sans Symbols"/>
              <a:buChar char="■"/>
            </a:pPr>
            <a:r>
              <a:rPr b="0" i="0" lang="en-US" sz="2000" u="none" cap="none" strike="noStrike">
                <a:solidFill>
                  <a:schemeClr val="lt1"/>
                </a:solidFill>
                <a:latin typeface="Tahoma"/>
                <a:ea typeface="Tahoma"/>
                <a:cs typeface="Tahoma"/>
                <a:sym typeface="Tahoma"/>
              </a:rPr>
              <a:t>En cuanto al número de sílabas, hay versos de dos hasta catorce sílabas inclusive.  Los de dos sílabas son </a:t>
            </a:r>
            <a:r>
              <a:rPr b="0" i="1" lang="en-US" sz="2000" u="none" cap="none" strike="noStrike">
                <a:solidFill>
                  <a:schemeClr val="lt1"/>
                </a:solidFill>
                <a:latin typeface="Tahoma"/>
                <a:ea typeface="Tahoma"/>
                <a:cs typeface="Tahoma"/>
                <a:sym typeface="Tahoma"/>
              </a:rPr>
              <a:t>bisílabo</a:t>
            </a:r>
            <a:r>
              <a:rPr b="0" i="0" lang="en-US" sz="2000" u="none" cap="none" strike="noStrike">
                <a:solidFill>
                  <a:schemeClr val="lt1"/>
                </a:solidFill>
                <a:latin typeface="Tahoma"/>
                <a:ea typeface="Tahoma"/>
                <a:cs typeface="Tahoma"/>
                <a:sym typeface="Tahoma"/>
              </a:rPr>
              <a:t>, los de tres son </a:t>
            </a:r>
            <a:r>
              <a:rPr b="0" i="1" lang="en-US" sz="2000" u="none" cap="none" strike="noStrike">
                <a:solidFill>
                  <a:schemeClr val="lt1"/>
                </a:solidFill>
                <a:latin typeface="Tahoma"/>
                <a:ea typeface="Tahoma"/>
                <a:cs typeface="Tahoma"/>
                <a:sym typeface="Tahoma"/>
              </a:rPr>
              <a:t>trisílabo</a:t>
            </a:r>
            <a:r>
              <a:rPr b="0" i="0" lang="en-US" sz="2000" u="none" cap="none" strike="noStrike">
                <a:solidFill>
                  <a:schemeClr val="lt1"/>
                </a:solidFill>
                <a:latin typeface="Tahoma"/>
                <a:ea typeface="Tahoma"/>
                <a:cs typeface="Tahoma"/>
                <a:sym typeface="Tahoma"/>
              </a:rPr>
              <a:t>, los de cuatro son </a:t>
            </a:r>
            <a:r>
              <a:rPr b="0" i="1" lang="en-US" sz="2000" u="none" cap="none" strike="noStrike">
                <a:solidFill>
                  <a:schemeClr val="lt1"/>
                </a:solidFill>
                <a:latin typeface="Tahoma"/>
                <a:ea typeface="Tahoma"/>
                <a:cs typeface="Tahoma"/>
                <a:sym typeface="Tahoma"/>
              </a:rPr>
              <a:t>tetrasílabo</a:t>
            </a:r>
            <a:r>
              <a:rPr b="0" i="0" lang="en-US" sz="2000" u="none" cap="none" strike="noStrike">
                <a:solidFill>
                  <a:schemeClr val="lt1"/>
                </a:solidFill>
                <a:latin typeface="Tahoma"/>
                <a:ea typeface="Tahoma"/>
                <a:cs typeface="Tahoma"/>
                <a:sym typeface="Tahoma"/>
              </a:rPr>
              <a:t> y así sucesivamente.</a:t>
            </a:r>
          </a:p>
          <a:p>
            <a:pPr indent="-342900" lvl="0" marL="342900" marR="0" rtl="0" algn="l">
              <a:lnSpc>
                <a:spcPct val="80000"/>
              </a:lnSpc>
              <a:spcBef>
                <a:spcPts val="400"/>
              </a:spcBef>
              <a:spcAft>
                <a:spcPts val="0"/>
              </a:spcAft>
              <a:buClr>
                <a:schemeClr val="hlink"/>
              </a:buClr>
              <a:buSzPct val="70000"/>
              <a:buFont typeface="Noto Sans Symbols"/>
              <a:buChar char="■"/>
            </a:pPr>
            <a:r>
              <a:rPr b="0" i="0" lang="en-US" sz="2000" u="none" cap="none" strike="noStrike">
                <a:solidFill>
                  <a:schemeClr val="lt1"/>
                </a:solidFill>
                <a:latin typeface="Tahoma"/>
                <a:ea typeface="Tahoma"/>
                <a:cs typeface="Tahoma"/>
                <a:sym typeface="Tahoma"/>
              </a:rPr>
              <a:t>Hay cuatro clasificaciones que son particularmente importantes:</a:t>
            </a:r>
          </a:p>
          <a:p>
            <a:pPr indent="-285750" lvl="1" marL="742950" marR="0" rtl="0" algn="l">
              <a:lnSpc>
                <a:spcPct val="80000"/>
              </a:lnSpc>
              <a:spcBef>
                <a:spcPts val="360"/>
              </a:spcBef>
              <a:spcAft>
                <a:spcPts val="0"/>
              </a:spcAft>
              <a:buClr>
                <a:schemeClr val="lt1"/>
              </a:buClr>
              <a:buSzPct val="100000"/>
              <a:buFont typeface="Tahoma"/>
              <a:buChar char="–"/>
            </a:pPr>
            <a:r>
              <a:rPr b="0" i="0" lang="en-US" sz="1800" u="none" cap="none" strike="noStrike">
                <a:solidFill>
                  <a:schemeClr val="lt1"/>
                </a:solidFill>
                <a:latin typeface="Tahoma"/>
                <a:ea typeface="Tahoma"/>
                <a:cs typeface="Tahoma"/>
                <a:sym typeface="Tahoma"/>
              </a:rPr>
              <a:t>Verso </a:t>
            </a:r>
            <a:r>
              <a:rPr b="0" i="1" lang="en-US" sz="1800" u="none" cap="none" strike="noStrike">
                <a:solidFill>
                  <a:schemeClr val="lt1"/>
                </a:solidFill>
                <a:latin typeface="Tahoma"/>
                <a:ea typeface="Tahoma"/>
                <a:cs typeface="Tahoma"/>
                <a:sym typeface="Tahoma"/>
              </a:rPr>
              <a:t>heptasílabo</a:t>
            </a:r>
            <a:r>
              <a:rPr b="0" i="0" lang="en-US" sz="1800" u="none" cap="none" strike="noStrike">
                <a:solidFill>
                  <a:schemeClr val="lt1"/>
                </a:solidFill>
                <a:latin typeface="Tahoma"/>
                <a:ea typeface="Tahoma"/>
                <a:cs typeface="Tahoma"/>
                <a:sym typeface="Tahoma"/>
              </a:rPr>
              <a:t> (7 sílabas)</a:t>
            </a:r>
          </a:p>
          <a:p>
            <a:pPr indent="-228600" lvl="2" marL="1143000" marR="0" rtl="0" algn="l">
              <a:lnSpc>
                <a:spcPct val="80000"/>
              </a:lnSpc>
              <a:spcBef>
                <a:spcPts val="320"/>
              </a:spcBef>
              <a:spcAft>
                <a:spcPts val="0"/>
              </a:spcAft>
              <a:buClr>
                <a:schemeClr val="hlink"/>
              </a:buClr>
              <a:buSzPct val="70000"/>
              <a:buFont typeface="Noto Sans Symbols"/>
              <a:buChar char="■"/>
            </a:pPr>
            <a:r>
              <a:rPr b="0" i="0" lang="en-US" sz="1600" u="none" cap="none" strike="noStrike">
                <a:solidFill>
                  <a:schemeClr val="lt1"/>
                </a:solidFill>
                <a:latin typeface="Tahoma"/>
                <a:ea typeface="Tahoma"/>
                <a:cs typeface="Tahoma"/>
                <a:sym typeface="Tahoma"/>
              </a:rPr>
              <a:t>Se usa mucho con el verso endecasílabo alternándose</a:t>
            </a:r>
          </a:p>
          <a:p>
            <a:pPr indent="-228600" lvl="2" marL="1143000" marR="0" rtl="0" algn="l">
              <a:lnSpc>
                <a:spcPct val="80000"/>
              </a:lnSpc>
              <a:spcBef>
                <a:spcPts val="320"/>
              </a:spcBef>
              <a:spcAft>
                <a:spcPts val="0"/>
              </a:spcAft>
              <a:buClr>
                <a:schemeClr val="hlink"/>
              </a:buClr>
              <a:buSzPct val="70000"/>
              <a:buFont typeface="Noto Sans Symbols"/>
              <a:buChar char="■"/>
            </a:pPr>
            <a:r>
              <a:rPr b="0" i="0" lang="en-US" sz="1600" u="none" cap="none" strike="noStrike">
                <a:solidFill>
                  <a:schemeClr val="lt1"/>
                </a:solidFill>
                <a:latin typeface="Tahoma"/>
                <a:ea typeface="Tahoma"/>
                <a:cs typeface="Tahoma"/>
                <a:sym typeface="Tahoma"/>
              </a:rPr>
              <a:t>También se emplea en la composición del alejandrino al usar dos versos heptasílabos</a:t>
            </a:r>
          </a:p>
          <a:p>
            <a:pPr indent="-285750" lvl="1" marL="742950" marR="0" rtl="0" algn="l">
              <a:lnSpc>
                <a:spcPct val="80000"/>
              </a:lnSpc>
              <a:spcBef>
                <a:spcPts val="360"/>
              </a:spcBef>
              <a:spcAft>
                <a:spcPts val="0"/>
              </a:spcAft>
              <a:buClr>
                <a:schemeClr val="lt1"/>
              </a:buClr>
              <a:buSzPct val="100000"/>
              <a:buFont typeface="Tahoma"/>
              <a:buChar char="–"/>
            </a:pPr>
            <a:r>
              <a:rPr b="0" i="0" lang="en-US" sz="1800" u="none" cap="none" strike="noStrike">
                <a:solidFill>
                  <a:schemeClr val="lt1"/>
                </a:solidFill>
                <a:latin typeface="Tahoma"/>
                <a:ea typeface="Tahoma"/>
                <a:cs typeface="Tahoma"/>
                <a:sym typeface="Tahoma"/>
              </a:rPr>
              <a:t>Verso </a:t>
            </a:r>
            <a:r>
              <a:rPr b="0" i="1" lang="en-US" sz="1800" u="none" cap="none" strike="noStrike">
                <a:solidFill>
                  <a:schemeClr val="lt1"/>
                </a:solidFill>
                <a:latin typeface="Tahoma"/>
                <a:ea typeface="Tahoma"/>
                <a:cs typeface="Tahoma"/>
                <a:sym typeface="Tahoma"/>
              </a:rPr>
              <a:t>octosílabo </a:t>
            </a:r>
            <a:r>
              <a:rPr b="0" i="0" lang="en-US" sz="1800" u="none" cap="none" strike="noStrike">
                <a:solidFill>
                  <a:schemeClr val="lt1"/>
                </a:solidFill>
                <a:latin typeface="Tahoma"/>
                <a:ea typeface="Tahoma"/>
                <a:cs typeface="Tahoma"/>
                <a:sym typeface="Tahoma"/>
              </a:rPr>
              <a:t>(8 sílabas)</a:t>
            </a:r>
          </a:p>
          <a:p>
            <a:pPr indent="-228600" lvl="2" marL="1143000" marR="0" rtl="0" algn="l">
              <a:lnSpc>
                <a:spcPct val="80000"/>
              </a:lnSpc>
              <a:spcBef>
                <a:spcPts val="320"/>
              </a:spcBef>
              <a:spcAft>
                <a:spcPts val="0"/>
              </a:spcAft>
              <a:buClr>
                <a:schemeClr val="hlink"/>
              </a:buClr>
              <a:buSzPct val="70000"/>
              <a:buFont typeface="Noto Sans Symbols"/>
              <a:buChar char="■"/>
            </a:pPr>
            <a:r>
              <a:rPr b="0" i="0" lang="en-US" sz="1600" u="none" cap="none" strike="noStrike">
                <a:solidFill>
                  <a:schemeClr val="lt1"/>
                </a:solidFill>
                <a:latin typeface="Tahoma"/>
                <a:ea typeface="Tahoma"/>
                <a:cs typeface="Tahoma"/>
                <a:sym typeface="Tahoma"/>
              </a:rPr>
              <a:t>Es la medida más popular</a:t>
            </a:r>
          </a:p>
          <a:p>
            <a:pPr indent="-228600" lvl="2" marL="1143000" marR="0" rtl="0" algn="l">
              <a:lnSpc>
                <a:spcPct val="80000"/>
              </a:lnSpc>
              <a:spcBef>
                <a:spcPts val="320"/>
              </a:spcBef>
              <a:spcAft>
                <a:spcPts val="0"/>
              </a:spcAft>
              <a:buClr>
                <a:schemeClr val="hlink"/>
              </a:buClr>
              <a:buSzPct val="70000"/>
              <a:buFont typeface="Noto Sans Symbols"/>
              <a:buChar char="■"/>
            </a:pPr>
            <a:r>
              <a:rPr b="0" i="0" lang="en-US" sz="1600" u="none" cap="none" strike="noStrike">
                <a:solidFill>
                  <a:schemeClr val="lt1"/>
                </a:solidFill>
                <a:latin typeface="Tahoma"/>
                <a:ea typeface="Tahoma"/>
                <a:cs typeface="Tahoma"/>
                <a:sym typeface="Tahoma"/>
              </a:rPr>
              <a:t>Se usa para los romances, los corridos mexicanos, la canción, etc.</a:t>
            </a:r>
          </a:p>
          <a:p>
            <a:pPr indent="-285750" lvl="1" marL="742950" marR="0" rtl="0" algn="l">
              <a:lnSpc>
                <a:spcPct val="80000"/>
              </a:lnSpc>
              <a:spcBef>
                <a:spcPts val="360"/>
              </a:spcBef>
              <a:spcAft>
                <a:spcPts val="0"/>
              </a:spcAft>
              <a:buClr>
                <a:schemeClr val="lt1"/>
              </a:buClr>
              <a:buSzPct val="100000"/>
              <a:buFont typeface="Tahoma"/>
              <a:buChar char="–"/>
            </a:pPr>
            <a:r>
              <a:rPr b="0" i="0" lang="en-US" sz="1800" u="none" cap="none" strike="noStrike">
                <a:solidFill>
                  <a:schemeClr val="lt1"/>
                </a:solidFill>
                <a:latin typeface="Tahoma"/>
                <a:ea typeface="Tahoma"/>
                <a:cs typeface="Tahoma"/>
                <a:sym typeface="Tahoma"/>
              </a:rPr>
              <a:t>Verso </a:t>
            </a:r>
            <a:r>
              <a:rPr b="0" i="1" lang="en-US" sz="1800" u="none" cap="none" strike="noStrike">
                <a:solidFill>
                  <a:schemeClr val="lt1"/>
                </a:solidFill>
                <a:latin typeface="Tahoma"/>
                <a:ea typeface="Tahoma"/>
                <a:cs typeface="Tahoma"/>
                <a:sym typeface="Tahoma"/>
              </a:rPr>
              <a:t>endecasílabo</a:t>
            </a:r>
            <a:r>
              <a:rPr b="0" i="0" lang="en-US" sz="1800" u="none" cap="none" strike="noStrike">
                <a:solidFill>
                  <a:schemeClr val="lt1"/>
                </a:solidFill>
                <a:latin typeface="Tahoma"/>
                <a:ea typeface="Tahoma"/>
                <a:cs typeface="Tahoma"/>
                <a:sym typeface="Tahoma"/>
              </a:rPr>
              <a:t> (11 sílabas)</a:t>
            </a:r>
          </a:p>
          <a:p>
            <a:pPr indent="-228600" lvl="2" marL="1143000" marR="0" rtl="0" algn="l">
              <a:lnSpc>
                <a:spcPct val="80000"/>
              </a:lnSpc>
              <a:spcBef>
                <a:spcPts val="320"/>
              </a:spcBef>
              <a:spcAft>
                <a:spcPts val="0"/>
              </a:spcAft>
              <a:buClr>
                <a:schemeClr val="hlink"/>
              </a:buClr>
              <a:buSzPct val="70000"/>
              <a:buFont typeface="Noto Sans Symbols"/>
              <a:buChar char="■"/>
            </a:pPr>
            <a:r>
              <a:rPr b="0" i="0" lang="en-US" sz="1600" u="none" cap="none" strike="noStrike">
                <a:solidFill>
                  <a:schemeClr val="lt1"/>
                </a:solidFill>
                <a:latin typeface="Tahoma"/>
                <a:ea typeface="Tahoma"/>
                <a:cs typeface="Tahoma"/>
                <a:sym typeface="Tahoma"/>
              </a:rPr>
              <a:t>Es el verso más rico, flexible y armonioso</a:t>
            </a:r>
          </a:p>
          <a:p>
            <a:pPr indent="-228600" lvl="2" marL="1143000" marR="0" rtl="0" algn="l">
              <a:lnSpc>
                <a:spcPct val="80000"/>
              </a:lnSpc>
              <a:spcBef>
                <a:spcPts val="320"/>
              </a:spcBef>
              <a:spcAft>
                <a:spcPts val="0"/>
              </a:spcAft>
              <a:buClr>
                <a:schemeClr val="hlink"/>
              </a:buClr>
              <a:buSzPct val="70000"/>
              <a:buFont typeface="Noto Sans Symbols"/>
              <a:buChar char="■"/>
            </a:pPr>
            <a:r>
              <a:rPr b="0" i="0" lang="en-US" sz="1600" u="none" cap="none" strike="noStrike">
                <a:solidFill>
                  <a:schemeClr val="lt1"/>
                </a:solidFill>
                <a:latin typeface="Tahoma"/>
                <a:ea typeface="Tahoma"/>
                <a:cs typeface="Tahoma"/>
                <a:sym typeface="Tahoma"/>
              </a:rPr>
              <a:t>De origen italiano</a:t>
            </a:r>
          </a:p>
          <a:p>
            <a:pPr indent="-285750" lvl="1" marL="742950" marR="0" rtl="0" algn="l">
              <a:lnSpc>
                <a:spcPct val="80000"/>
              </a:lnSpc>
              <a:spcBef>
                <a:spcPts val="360"/>
              </a:spcBef>
              <a:spcAft>
                <a:spcPts val="0"/>
              </a:spcAft>
              <a:buClr>
                <a:schemeClr val="lt1"/>
              </a:buClr>
              <a:buSzPct val="100000"/>
              <a:buFont typeface="Tahoma"/>
              <a:buChar char="–"/>
            </a:pPr>
            <a:r>
              <a:rPr b="0" i="0" lang="en-US" sz="1800" u="none" cap="none" strike="noStrike">
                <a:solidFill>
                  <a:schemeClr val="lt1"/>
                </a:solidFill>
                <a:latin typeface="Tahoma"/>
                <a:ea typeface="Tahoma"/>
                <a:cs typeface="Tahoma"/>
                <a:sym typeface="Tahoma"/>
              </a:rPr>
              <a:t>Verso </a:t>
            </a:r>
            <a:r>
              <a:rPr b="0" i="1" lang="en-US" sz="1800" u="none" cap="none" strike="noStrike">
                <a:solidFill>
                  <a:schemeClr val="lt1"/>
                </a:solidFill>
                <a:latin typeface="Tahoma"/>
                <a:ea typeface="Tahoma"/>
                <a:cs typeface="Tahoma"/>
                <a:sym typeface="Tahoma"/>
              </a:rPr>
              <a:t>alejandrino</a:t>
            </a:r>
            <a:r>
              <a:rPr b="0" i="0" lang="en-US" sz="1800" u="none" cap="none" strike="noStrike">
                <a:solidFill>
                  <a:schemeClr val="lt1"/>
                </a:solidFill>
                <a:latin typeface="Tahoma"/>
                <a:ea typeface="Tahoma"/>
                <a:cs typeface="Tahoma"/>
                <a:sym typeface="Tahoma"/>
              </a:rPr>
              <a:t> (14 sílabas)</a:t>
            </a:r>
          </a:p>
          <a:p>
            <a:pPr indent="-228600" lvl="2" marL="1143000" marR="0" rtl="0" algn="l">
              <a:lnSpc>
                <a:spcPct val="80000"/>
              </a:lnSpc>
              <a:spcBef>
                <a:spcPts val="320"/>
              </a:spcBef>
              <a:spcAft>
                <a:spcPts val="0"/>
              </a:spcAft>
              <a:buClr>
                <a:schemeClr val="hlink"/>
              </a:buClr>
              <a:buSzPct val="70000"/>
              <a:buFont typeface="Noto Sans Symbols"/>
              <a:buChar char="■"/>
            </a:pPr>
            <a:r>
              <a:rPr b="0" i="0" lang="en-US" sz="1600" u="none" cap="none" strike="noStrike">
                <a:solidFill>
                  <a:schemeClr val="lt1"/>
                </a:solidFill>
                <a:latin typeface="Tahoma"/>
                <a:ea typeface="Tahoma"/>
                <a:cs typeface="Tahoma"/>
                <a:sym typeface="Tahoma"/>
              </a:rPr>
              <a:t>En el siglo XIII fue usado en las canciones épicas medievales sobre Alejandro Magno.</a:t>
            </a:r>
          </a:p>
        </p:txBody>
      </p:sp>
    </p:spTree>
  </p:cSld>
  <p:clrMapOvr>
    <a:masterClrMapping/>
  </p:clrMapOvr>
  <p:transition spd="slow">
    <p:fade/>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9" name="Shape 149"/>
        <p:cNvGrpSpPr/>
        <p:nvPr/>
      </p:nvGrpSpPr>
      <p:grpSpPr>
        <a:xfrm>
          <a:off x="0" y="0"/>
          <a:ext cx="0" cy="0"/>
          <a:chOff x="0" y="0"/>
          <a:chExt cx="0" cy="0"/>
        </a:xfrm>
      </p:grpSpPr>
      <p:sp>
        <p:nvSpPr>
          <p:cNvPr id="150" name="Shape 150"/>
          <p:cNvSpPr txBox="1"/>
          <p:nvPr>
            <p:ph type="title"/>
          </p:nvPr>
        </p:nvSpPr>
        <p:spPr>
          <a:xfrm>
            <a:off x="1066800" y="304800"/>
            <a:ext cx="7543800" cy="1371599"/>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Tahoma"/>
              <a:buNone/>
            </a:pPr>
            <a:r>
              <a:rPr b="1" i="0" lang="en-US" sz="4000" u="none" cap="none" strike="noStrike">
                <a:solidFill>
                  <a:schemeClr val="lt2"/>
                </a:solidFill>
                <a:latin typeface="Tahoma"/>
                <a:ea typeface="Tahoma"/>
                <a:cs typeface="Tahoma"/>
                <a:sym typeface="Tahoma"/>
              </a:rPr>
              <a:t>Versificación—</a:t>
            </a:r>
            <a:br>
              <a:rPr b="1" i="0" lang="en-US" sz="4000" u="none" cap="none" strike="noStrike">
                <a:solidFill>
                  <a:schemeClr val="lt2"/>
                </a:solidFill>
                <a:latin typeface="Tahoma"/>
                <a:ea typeface="Tahoma"/>
                <a:cs typeface="Tahoma"/>
                <a:sym typeface="Tahoma"/>
              </a:rPr>
            </a:br>
            <a:r>
              <a:rPr b="1" i="0" lang="en-US" sz="4000" u="none" cap="none" strike="noStrike">
                <a:solidFill>
                  <a:schemeClr val="lt2"/>
                </a:solidFill>
                <a:latin typeface="Tahoma"/>
                <a:ea typeface="Tahoma"/>
                <a:cs typeface="Tahoma"/>
                <a:sym typeface="Tahoma"/>
              </a:rPr>
              <a:t>Versos de arte</a:t>
            </a:r>
          </a:p>
        </p:txBody>
      </p:sp>
      <p:sp>
        <p:nvSpPr>
          <p:cNvPr id="151" name="Shape 151"/>
          <p:cNvSpPr txBox="1"/>
          <p:nvPr>
            <p:ph idx="1" type="body"/>
          </p:nvPr>
        </p:nvSpPr>
        <p:spPr>
          <a:xfrm>
            <a:off x="1066800" y="1905000"/>
            <a:ext cx="7543800" cy="47244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Noto Sans Symbols"/>
              <a:buChar char="■"/>
            </a:pPr>
            <a:r>
              <a:rPr b="0" i="1" lang="en-US" sz="3200" u="none" cap="none" strike="noStrike">
                <a:solidFill>
                  <a:schemeClr val="lt1"/>
                </a:solidFill>
                <a:latin typeface="Tahoma"/>
                <a:ea typeface="Tahoma"/>
                <a:cs typeface="Tahoma"/>
                <a:sym typeface="Tahoma"/>
              </a:rPr>
              <a:t>Arte menor</a:t>
            </a:r>
            <a:r>
              <a:rPr b="0" i="0" lang="en-US" sz="3200" u="none" cap="none" strike="noStrike">
                <a:solidFill>
                  <a:schemeClr val="lt1"/>
                </a:solidFill>
                <a:latin typeface="Tahoma"/>
                <a:ea typeface="Tahoma"/>
                <a:cs typeface="Tahoma"/>
                <a:sym typeface="Tahoma"/>
              </a:rPr>
              <a:t>.  Los versos comprendidos entre dos y ocho sílabas.</a:t>
            </a:r>
          </a:p>
          <a:p>
            <a:pPr indent="-342900" lvl="0" marL="342900" marR="0" rtl="0" algn="l">
              <a:lnSpc>
                <a:spcPct val="100000"/>
              </a:lnSpc>
              <a:spcBef>
                <a:spcPts val="640"/>
              </a:spcBef>
              <a:spcAft>
                <a:spcPts val="0"/>
              </a:spcAft>
              <a:buClr>
                <a:schemeClr val="hlink"/>
              </a:buClr>
              <a:buSzPct val="70000"/>
              <a:buFont typeface="Noto Sans Symbols"/>
              <a:buChar char="■"/>
            </a:pPr>
            <a:r>
              <a:rPr b="0" i="1" lang="en-US" sz="3200" u="none" cap="none" strike="noStrike">
                <a:solidFill>
                  <a:schemeClr val="lt1"/>
                </a:solidFill>
                <a:latin typeface="Tahoma"/>
                <a:ea typeface="Tahoma"/>
                <a:cs typeface="Tahoma"/>
                <a:sym typeface="Tahoma"/>
              </a:rPr>
              <a:t>Arte mayor</a:t>
            </a:r>
            <a:r>
              <a:rPr b="0" i="0" lang="en-US" sz="3200" u="none" cap="none" strike="noStrike">
                <a:solidFill>
                  <a:schemeClr val="lt1"/>
                </a:solidFill>
                <a:latin typeface="Tahoma"/>
                <a:ea typeface="Tahoma"/>
                <a:cs typeface="Tahoma"/>
                <a:sym typeface="Tahoma"/>
              </a:rPr>
              <a:t>.  Los versos de nueve sílabas en adelante.</a:t>
            </a:r>
          </a:p>
          <a:p>
            <a:pPr indent="-285750" lvl="1" marL="742950" marR="0" rtl="0" algn="l">
              <a:lnSpc>
                <a:spcPct val="100000"/>
              </a:lnSpc>
              <a:spcBef>
                <a:spcPts val="560"/>
              </a:spcBef>
              <a:spcAft>
                <a:spcPts val="0"/>
              </a:spcAft>
              <a:buClr>
                <a:schemeClr val="lt1"/>
              </a:buClr>
              <a:buSzPct val="100000"/>
              <a:buFont typeface="Tahoma"/>
              <a:buChar char="–"/>
            </a:pPr>
            <a:r>
              <a:rPr b="0" i="0" lang="en-US" sz="2800" u="none" cap="none" strike="noStrike">
                <a:solidFill>
                  <a:schemeClr val="lt1"/>
                </a:solidFill>
                <a:latin typeface="Tahoma"/>
                <a:ea typeface="Tahoma"/>
                <a:cs typeface="Tahoma"/>
                <a:sym typeface="Tahoma"/>
              </a:rPr>
              <a:t>Muchas veces los versos de arte mayor son el resultado de la combinación de versos de arte menor.</a:t>
            </a:r>
          </a:p>
          <a:p>
            <a:pPr indent="-228600" lvl="2" marL="1143000" marR="0" rtl="0" algn="l">
              <a:lnSpc>
                <a:spcPct val="100000"/>
              </a:lnSpc>
              <a:spcBef>
                <a:spcPts val="480"/>
              </a:spcBef>
              <a:spcAft>
                <a:spcPts val="0"/>
              </a:spcAft>
              <a:buClr>
                <a:schemeClr val="hlink"/>
              </a:buClr>
              <a:buSzPct val="70000"/>
              <a:buFont typeface="Noto Sans Symbols"/>
              <a:buChar char="■"/>
            </a:pPr>
            <a:r>
              <a:rPr b="0" i="0" lang="en-US" sz="2400" u="none" cap="none" strike="noStrike">
                <a:solidFill>
                  <a:schemeClr val="lt1"/>
                </a:solidFill>
                <a:latin typeface="Tahoma"/>
                <a:ea typeface="Tahoma"/>
                <a:cs typeface="Tahoma"/>
                <a:sym typeface="Tahoma"/>
              </a:rPr>
              <a:t>Por ejemplo, la combinación de dos versos heptasílabos forman un verso alejandrino.</a:t>
            </a:r>
          </a:p>
        </p:txBody>
      </p:sp>
    </p:spTree>
  </p:cSld>
  <p:clrMapOvr>
    <a:masterClrMapping/>
  </p:clrMapOvr>
  <p:transition spd="slow">
    <p:fade/>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5" name="Shape 155"/>
        <p:cNvGrpSpPr/>
        <p:nvPr/>
      </p:nvGrpSpPr>
      <p:grpSpPr>
        <a:xfrm>
          <a:off x="0" y="0"/>
          <a:ext cx="0" cy="0"/>
          <a:chOff x="0" y="0"/>
          <a:chExt cx="0" cy="0"/>
        </a:xfrm>
      </p:grpSpPr>
      <p:sp>
        <p:nvSpPr>
          <p:cNvPr id="156" name="Shape 156"/>
          <p:cNvSpPr txBox="1"/>
          <p:nvPr>
            <p:ph type="title"/>
          </p:nvPr>
        </p:nvSpPr>
        <p:spPr>
          <a:xfrm>
            <a:off x="1066800" y="304800"/>
            <a:ext cx="7543800" cy="1371599"/>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Tahoma"/>
              <a:buNone/>
            </a:pPr>
            <a:r>
              <a:rPr b="1" i="0" lang="en-US" sz="4400" u="none" cap="none" strike="noStrike">
                <a:solidFill>
                  <a:schemeClr val="lt2"/>
                </a:solidFill>
                <a:latin typeface="Tahoma"/>
                <a:ea typeface="Tahoma"/>
                <a:cs typeface="Tahoma"/>
                <a:sym typeface="Tahoma"/>
              </a:rPr>
              <a:t>Versificación—Rima </a:t>
            </a:r>
          </a:p>
        </p:txBody>
      </p:sp>
      <p:sp>
        <p:nvSpPr>
          <p:cNvPr id="157" name="Shape 157"/>
          <p:cNvSpPr txBox="1"/>
          <p:nvPr>
            <p:ph idx="1" type="body"/>
          </p:nvPr>
        </p:nvSpPr>
        <p:spPr>
          <a:xfrm>
            <a:off x="1066800" y="1905000"/>
            <a:ext cx="7543800" cy="47244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hlink"/>
              </a:buClr>
              <a:buSzPct val="70000"/>
              <a:buFont typeface="Noto Sans Symbols"/>
              <a:buChar char="■"/>
            </a:pPr>
            <a:r>
              <a:rPr b="0" i="0" lang="en-US" sz="2400" u="none" cap="none" strike="noStrike">
                <a:solidFill>
                  <a:schemeClr val="lt1"/>
                </a:solidFill>
                <a:latin typeface="Tahoma"/>
                <a:ea typeface="Tahoma"/>
                <a:cs typeface="Tahoma"/>
                <a:sym typeface="Tahoma"/>
              </a:rPr>
              <a:t>La rima es la total o parcial identidad acústica entre dos o más versos, de los fonemas situados a partir de la última vocal tónica, entendiendo por vocal tónica la que recibe la fuerza de la voz y por fonema la más pequeña unidad fonológica de la lengua. </a:t>
            </a:r>
          </a:p>
          <a:p>
            <a:pPr indent="-285750" lvl="1" marL="742950" marR="0" rtl="0" algn="l">
              <a:lnSpc>
                <a:spcPct val="90000"/>
              </a:lnSpc>
              <a:spcBef>
                <a:spcPts val="400"/>
              </a:spcBef>
              <a:spcAft>
                <a:spcPts val="0"/>
              </a:spcAft>
              <a:buClr>
                <a:schemeClr val="lt1"/>
              </a:buClr>
              <a:buSzPct val="100000"/>
              <a:buFont typeface="Tahoma"/>
              <a:buChar char="–"/>
            </a:pPr>
            <a:r>
              <a:rPr b="0" i="1" lang="en-US" sz="2000" u="none" cap="none" strike="noStrike">
                <a:solidFill>
                  <a:schemeClr val="lt1"/>
                </a:solidFill>
                <a:latin typeface="Tahoma"/>
                <a:ea typeface="Tahoma"/>
                <a:cs typeface="Tahoma"/>
                <a:sym typeface="Tahoma"/>
              </a:rPr>
              <a:t>Rima consonante</a:t>
            </a:r>
            <a:r>
              <a:rPr b="0" i="0" lang="en-US" sz="2000" u="none" cap="none" strike="noStrike">
                <a:solidFill>
                  <a:schemeClr val="lt1"/>
                </a:solidFill>
                <a:latin typeface="Tahoma"/>
                <a:ea typeface="Tahoma"/>
                <a:cs typeface="Tahoma"/>
                <a:sym typeface="Tahoma"/>
              </a:rPr>
              <a:t>.  Hay rima consonante cuando existe identidad fonética, o sea; igualdad, de todos los sonidos, vocálicos y consonánticos, entre dos o más versos, a partir de la última vocal tónica.</a:t>
            </a:r>
          </a:p>
          <a:p>
            <a:pPr indent="-285750" lvl="1" marL="742950" marR="0" rtl="0" algn="l">
              <a:lnSpc>
                <a:spcPct val="90000"/>
              </a:lnSpc>
              <a:spcBef>
                <a:spcPts val="400"/>
              </a:spcBef>
              <a:spcAft>
                <a:spcPts val="0"/>
              </a:spcAft>
              <a:buClr>
                <a:schemeClr val="lt1"/>
              </a:buClr>
              <a:buSzPct val="100000"/>
              <a:buFont typeface="Tahoma"/>
              <a:buChar char="–"/>
            </a:pPr>
            <a:r>
              <a:rPr b="0" i="1" lang="en-US" sz="2000" u="none" cap="none" strike="noStrike">
                <a:solidFill>
                  <a:schemeClr val="lt1"/>
                </a:solidFill>
                <a:latin typeface="Tahoma"/>
                <a:ea typeface="Tahoma"/>
                <a:cs typeface="Tahoma"/>
                <a:sym typeface="Tahoma"/>
              </a:rPr>
              <a:t>Rima asonante</a:t>
            </a:r>
            <a:r>
              <a:rPr b="0" i="0" lang="en-US" sz="2000" u="none" cap="none" strike="noStrike">
                <a:solidFill>
                  <a:schemeClr val="lt1"/>
                </a:solidFill>
                <a:latin typeface="Tahoma"/>
                <a:ea typeface="Tahoma"/>
                <a:cs typeface="Tahoma"/>
                <a:sym typeface="Tahoma"/>
              </a:rPr>
              <a:t>.  Existe rima asonante cuando la identidad fonética ocurre solamente en las vocales, específicamente a partir de la última vocal tónica.</a:t>
            </a:r>
          </a:p>
        </p:txBody>
      </p:sp>
    </p:spTree>
  </p:cSld>
  <p:clrMapOvr>
    <a:masterClrMapping/>
  </p:clrMapOvr>
  <p:transition spd="slow">
    <p:fade/>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1" name="Shape 161"/>
        <p:cNvGrpSpPr/>
        <p:nvPr/>
      </p:nvGrpSpPr>
      <p:grpSpPr>
        <a:xfrm>
          <a:off x="0" y="0"/>
          <a:ext cx="0" cy="0"/>
          <a:chOff x="0" y="0"/>
          <a:chExt cx="0" cy="0"/>
        </a:xfrm>
      </p:grpSpPr>
      <p:sp>
        <p:nvSpPr>
          <p:cNvPr id="162" name="Shape 162"/>
          <p:cNvSpPr txBox="1"/>
          <p:nvPr>
            <p:ph type="title"/>
          </p:nvPr>
        </p:nvSpPr>
        <p:spPr>
          <a:xfrm>
            <a:off x="1066800" y="304800"/>
            <a:ext cx="7543800" cy="1371599"/>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Tahoma"/>
              <a:buNone/>
            </a:pPr>
            <a:r>
              <a:rPr b="1" i="0" lang="en-US" sz="3800" u="none" cap="none" strike="noStrike">
                <a:solidFill>
                  <a:schemeClr val="lt2"/>
                </a:solidFill>
                <a:latin typeface="Tahoma"/>
                <a:ea typeface="Tahoma"/>
                <a:cs typeface="Tahoma"/>
                <a:sym typeface="Tahoma"/>
              </a:rPr>
              <a:t>Versificación—</a:t>
            </a:r>
            <a:br>
              <a:rPr b="1" i="0" lang="en-US" sz="3800" u="none" cap="none" strike="noStrike">
                <a:solidFill>
                  <a:schemeClr val="lt2"/>
                </a:solidFill>
                <a:latin typeface="Tahoma"/>
                <a:ea typeface="Tahoma"/>
                <a:cs typeface="Tahoma"/>
                <a:sym typeface="Tahoma"/>
              </a:rPr>
            </a:br>
            <a:r>
              <a:rPr b="1" i="0" lang="en-US" sz="3800" u="none" cap="none" strike="noStrike">
                <a:solidFill>
                  <a:schemeClr val="lt2"/>
                </a:solidFill>
                <a:latin typeface="Tahoma"/>
                <a:ea typeface="Tahoma"/>
                <a:cs typeface="Tahoma"/>
                <a:sym typeface="Tahoma"/>
              </a:rPr>
              <a:t>Otras clases de rima</a:t>
            </a:r>
          </a:p>
        </p:txBody>
      </p:sp>
      <p:sp>
        <p:nvSpPr>
          <p:cNvPr id="163" name="Shape 163"/>
          <p:cNvSpPr txBox="1"/>
          <p:nvPr>
            <p:ph idx="1" type="body"/>
          </p:nvPr>
        </p:nvSpPr>
        <p:spPr>
          <a:xfrm>
            <a:off x="1066800" y="1905000"/>
            <a:ext cx="7543800" cy="47244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Noto Sans Symbols"/>
              <a:buChar char="■"/>
            </a:pPr>
            <a:r>
              <a:rPr b="0" i="1" lang="en-US" sz="2400" u="none" cap="none" strike="noStrike">
                <a:solidFill>
                  <a:schemeClr val="lt1"/>
                </a:solidFill>
                <a:latin typeface="Tahoma"/>
                <a:ea typeface="Tahoma"/>
                <a:cs typeface="Tahoma"/>
                <a:sym typeface="Tahoma"/>
              </a:rPr>
              <a:t>Rima abrazada</a:t>
            </a:r>
            <a:r>
              <a:rPr b="0" i="0" lang="en-US" sz="2400" u="none" cap="none" strike="noStrike">
                <a:solidFill>
                  <a:schemeClr val="lt1"/>
                </a:solidFill>
                <a:latin typeface="Tahoma"/>
                <a:ea typeface="Tahoma"/>
                <a:cs typeface="Tahoma"/>
                <a:sym typeface="Tahoma"/>
              </a:rPr>
              <a:t>.  Sucede cuando el esquema de la rima es de tipo abba, cddc,… o ABBA, CDDC, …, etc.</a:t>
            </a:r>
          </a:p>
          <a:p>
            <a:pPr indent="-342900" lvl="0" marL="342900" marR="0" rtl="0" algn="l">
              <a:lnSpc>
                <a:spcPct val="100000"/>
              </a:lnSpc>
              <a:spcBef>
                <a:spcPts val="480"/>
              </a:spcBef>
              <a:spcAft>
                <a:spcPts val="0"/>
              </a:spcAft>
              <a:buClr>
                <a:schemeClr val="hlink"/>
              </a:buClr>
              <a:buSzPct val="70000"/>
              <a:buFont typeface="Noto Sans Symbols"/>
              <a:buChar char="■"/>
            </a:pPr>
            <a:r>
              <a:rPr b="0" i="1" lang="en-US" sz="2400" u="none" cap="none" strike="noStrike">
                <a:solidFill>
                  <a:schemeClr val="lt1"/>
                </a:solidFill>
                <a:latin typeface="Tahoma"/>
                <a:ea typeface="Tahoma"/>
                <a:cs typeface="Tahoma"/>
                <a:sym typeface="Tahoma"/>
              </a:rPr>
              <a:t>Rima encadenada o cruzada</a:t>
            </a:r>
            <a:r>
              <a:rPr b="0" i="0" lang="en-US" sz="2400" u="none" cap="none" strike="noStrike">
                <a:solidFill>
                  <a:schemeClr val="lt1"/>
                </a:solidFill>
                <a:latin typeface="Tahoma"/>
                <a:ea typeface="Tahoma"/>
                <a:cs typeface="Tahoma"/>
                <a:sym typeface="Tahoma"/>
              </a:rPr>
              <a:t>.  Se produce esta rima cuando el orden es de tipo abab… , cdcd… o ABAB… , CDCD… , etc.</a:t>
            </a:r>
          </a:p>
          <a:p>
            <a:pPr indent="-342900" lvl="0" marL="342900" marR="0" rtl="0" algn="l">
              <a:lnSpc>
                <a:spcPct val="100000"/>
              </a:lnSpc>
              <a:spcBef>
                <a:spcPts val="480"/>
              </a:spcBef>
              <a:spcAft>
                <a:spcPts val="0"/>
              </a:spcAft>
              <a:buClr>
                <a:schemeClr val="hlink"/>
              </a:buClr>
              <a:buSzPct val="70000"/>
              <a:buFont typeface="Noto Sans Symbols"/>
              <a:buChar char="■"/>
            </a:pPr>
            <a:r>
              <a:rPr b="0" i="1" lang="en-US" sz="2400" u="none" cap="none" strike="noStrike">
                <a:solidFill>
                  <a:schemeClr val="lt1"/>
                </a:solidFill>
                <a:latin typeface="Tahoma"/>
                <a:ea typeface="Tahoma"/>
                <a:cs typeface="Tahoma"/>
                <a:sym typeface="Tahoma"/>
              </a:rPr>
              <a:t>Rima gemela</a:t>
            </a:r>
            <a:r>
              <a:rPr b="0" i="0" lang="en-US" sz="2400" u="none" cap="none" strike="noStrike">
                <a:solidFill>
                  <a:schemeClr val="lt1"/>
                </a:solidFill>
                <a:latin typeface="Tahoma"/>
                <a:ea typeface="Tahoma"/>
                <a:cs typeface="Tahoma"/>
                <a:sym typeface="Tahoma"/>
              </a:rPr>
              <a:t>.  Ocurre cuando el esquema es de tipo aa, bb, cc, dd, … o AA, BB, CC, DD, … , es decir, una serie de estrofas de dos versos.</a:t>
            </a:r>
          </a:p>
          <a:p>
            <a:pPr indent="-342900" lvl="0" marL="342900" marR="0" rtl="0" algn="l">
              <a:lnSpc>
                <a:spcPct val="100000"/>
              </a:lnSpc>
              <a:spcBef>
                <a:spcPts val="480"/>
              </a:spcBef>
              <a:spcAft>
                <a:spcPts val="0"/>
              </a:spcAft>
              <a:buClr>
                <a:schemeClr val="hlink"/>
              </a:buClr>
              <a:buSzPct val="70000"/>
              <a:buFont typeface="Noto Sans Symbols"/>
              <a:buChar char="■"/>
            </a:pPr>
            <a:r>
              <a:rPr b="0" i="1" lang="en-US" sz="2400" u="none" cap="none" strike="noStrike">
                <a:solidFill>
                  <a:schemeClr val="lt1"/>
                </a:solidFill>
                <a:latin typeface="Tahoma"/>
                <a:ea typeface="Tahoma"/>
                <a:cs typeface="Tahoma"/>
                <a:sym typeface="Tahoma"/>
              </a:rPr>
              <a:t>Rima continua</a:t>
            </a:r>
            <a:r>
              <a:rPr b="0" i="0" lang="en-US" sz="2400" u="none" cap="none" strike="noStrike">
                <a:solidFill>
                  <a:schemeClr val="lt1"/>
                </a:solidFill>
                <a:latin typeface="Tahoma"/>
                <a:ea typeface="Tahoma"/>
                <a:cs typeface="Tahoma"/>
                <a:sym typeface="Tahoma"/>
              </a:rPr>
              <a:t>.  Se produce esta rima cuando todos los versos de una estrofa riman entre sí.</a:t>
            </a:r>
          </a:p>
        </p:txBody>
      </p:sp>
    </p:spTree>
  </p:cSld>
  <p:clrMapOvr>
    <a:masterClrMapping/>
  </p:clrMapOvr>
  <p:transition spd="slow">
    <p:fade/>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7" name="Shape 167"/>
        <p:cNvGrpSpPr/>
        <p:nvPr/>
      </p:nvGrpSpPr>
      <p:grpSpPr>
        <a:xfrm>
          <a:off x="0" y="0"/>
          <a:ext cx="0" cy="0"/>
          <a:chOff x="0" y="0"/>
          <a:chExt cx="0" cy="0"/>
        </a:xfrm>
      </p:grpSpPr>
      <p:sp>
        <p:nvSpPr>
          <p:cNvPr id="168" name="Shape 168"/>
          <p:cNvSpPr txBox="1"/>
          <p:nvPr>
            <p:ph type="title"/>
          </p:nvPr>
        </p:nvSpPr>
        <p:spPr>
          <a:xfrm>
            <a:off x="1066800" y="304800"/>
            <a:ext cx="7543800" cy="1371599"/>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Tahoma"/>
              <a:buNone/>
            </a:pPr>
            <a:r>
              <a:rPr b="1" i="0" lang="en-US" sz="4000" u="none" cap="none" strike="noStrike">
                <a:solidFill>
                  <a:schemeClr val="lt2"/>
                </a:solidFill>
                <a:latin typeface="Tahoma"/>
                <a:ea typeface="Tahoma"/>
                <a:cs typeface="Tahoma"/>
                <a:sym typeface="Tahoma"/>
              </a:rPr>
              <a:t>Versificación—</a:t>
            </a:r>
            <a:br>
              <a:rPr b="1" i="0" lang="en-US" sz="4000" u="none" cap="none" strike="noStrike">
                <a:solidFill>
                  <a:schemeClr val="lt2"/>
                </a:solidFill>
                <a:latin typeface="Tahoma"/>
                <a:ea typeface="Tahoma"/>
                <a:cs typeface="Tahoma"/>
                <a:sym typeface="Tahoma"/>
              </a:rPr>
            </a:br>
            <a:r>
              <a:rPr b="1" i="0" lang="en-US" sz="4000" u="none" cap="none" strike="noStrike">
                <a:solidFill>
                  <a:schemeClr val="lt2"/>
                </a:solidFill>
                <a:latin typeface="Tahoma"/>
                <a:ea typeface="Tahoma"/>
                <a:cs typeface="Tahoma"/>
                <a:sym typeface="Tahoma"/>
              </a:rPr>
              <a:t>Pausas y Encabalgamiento</a:t>
            </a:r>
          </a:p>
        </p:txBody>
      </p:sp>
      <p:sp>
        <p:nvSpPr>
          <p:cNvPr id="169" name="Shape 169"/>
          <p:cNvSpPr txBox="1"/>
          <p:nvPr>
            <p:ph idx="1" type="body"/>
          </p:nvPr>
        </p:nvSpPr>
        <p:spPr>
          <a:xfrm>
            <a:off x="1066800" y="1905000"/>
            <a:ext cx="7543800" cy="47244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Noto Sans Symbols"/>
              <a:buChar char="■"/>
            </a:pPr>
            <a:r>
              <a:rPr b="0" i="0" lang="en-US" sz="2800" u="none" cap="none" strike="noStrike">
                <a:solidFill>
                  <a:schemeClr val="lt1"/>
                </a:solidFill>
                <a:latin typeface="Tahoma"/>
                <a:ea typeface="Tahoma"/>
                <a:cs typeface="Tahoma"/>
                <a:sym typeface="Tahoma"/>
              </a:rPr>
              <a:t>Pausas</a:t>
            </a:r>
          </a:p>
          <a:p>
            <a:pPr indent="-285750" lvl="1" marL="742950" marR="0" rtl="0" algn="l">
              <a:lnSpc>
                <a:spcPct val="100000"/>
              </a:lnSpc>
              <a:spcBef>
                <a:spcPts val="480"/>
              </a:spcBef>
              <a:spcAft>
                <a:spcPts val="0"/>
              </a:spcAft>
              <a:buClr>
                <a:schemeClr val="lt1"/>
              </a:buClr>
              <a:buSzPct val="100000"/>
              <a:buFont typeface="Tahoma"/>
              <a:buChar char="–"/>
            </a:pPr>
            <a:r>
              <a:rPr b="0" i="0" lang="en-US" sz="2400" u="none" cap="none" strike="noStrike">
                <a:solidFill>
                  <a:schemeClr val="lt1"/>
                </a:solidFill>
                <a:latin typeface="Tahoma"/>
                <a:ea typeface="Tahoma"/>
                <a:cs typeface="Tahoma"/>
                <a:sym typeface="Tahoma"/>
              </a:rPr>
              <a:t>Se usan para combinar dos versos de arte menor para hacer un verso de arte mayor</a:t>
            </a:r>
          </a:p>
          <a:p>
            <a:pPr indent="-285750" lvl="1" marL="742950" marR="0" rtl="0" algn="l">
              <a:lnSpc>
                <a:spcPct val="100000"/>
              </a:lnSpc>
              <a:spcBef>
                <a:spcPts val="480"/>
              </a:spcBef>
              <a:spcAft>
                <a:spcPts val="0"/>
              </a:spcAft>
              <a:buClr>
                <a:schemeClr val="lt1"/>
              </a:buClr>
              <a:buSzPct val="100000"/>
              <a:buFont typeface="Tahoma"/>
              <a:buChar char="–"/>
            </a:pPr>
            <a:r>
              <a:rPr b="0" i="0" lang="en-US" sz="2400" u="none" cap="none" strike="noStrike">
                <a:solidFill>
                  <a:schemeClr val="lt1"/>
                </a:solidFill>
                <a:latin typeface="Tahoma"/>
                <a:ea typeface="Tahoma"/>
                <a:cs typeface="Tahoma"/>
                <a:sym typeface="Tahoma"/>
              </a:rPr>
              <a:t>La pausa estrófica que tiene lugar al fin de cada estrofa</a:t>
            </a:r>
          </a:p>
          <a:p>
            <a:pPr indent="-285750" lvl="1" marL="742950" marR="0" rtl="0" algn="l">
              <a:lnSpc>
                <a:spcPct val="100000"/>
              </a:lnSpc>
              <a:spcBef>
                <a:spcPts val="480"/>
              </a:spcBef>
              <a:spcAft>
                <a:spcPts val="0"/>
              </a:spcAft>
              <a:buClr>
                <a:schemeClr val="lt1"/>
              </a:buClr>
              <a:buSzPct val="100000"/>
              <a:buFont typeface="Tahoma"/>
              <a:buChar char="–"/>
            </a:pPr>
            <a:r>
              <a:rPr b="0" i="0" lang="en-US" sz="2400" u="none" cap="none" strike="noStrike">
                <a:solidFill>
                  <a:schemeClr val="lt1"/>
                </a:solidFill>
                <a:latin typeface="Tahoma"/>
                <a:ea typeface="Tahoma"/>
                <a:cs typeface="Tahoma"/>
                <a:sym typeface="Tahoma"/>
              </a:rPr>
              <a:t>La pausa versal que se produce al final de cada verso</a:t>
            </a:r>
          </a:p>
          <a:p>
            <a:pPr indent="-342900" lvl="0" marL="342900" marR="0" rtl="0" algn="l">
              <a:lnSpc>
                <a:spcPct val="100000"/>
              </a:lnSpc>
              <a:spcBef>
                <a:spcPts val="560"/>
              </a:spcBef>
              <a:spcAft>
                <a:spcPts val="0"/>
              </a:spcAft>
              <a:buClr>
                <a:schemeClr val="hlink"/>
              </a:buClr>
              <a:buSzPct val="70000"/>
              <a:buFont typeface="Noto Sans Symbols"/>
              <a:buChar char="■"/>
            </a:pPr>
            <a:r>
              <a:rPr b="0" i="1" lang="en-US" sz="2800" u="none" cap="none" strike="noStrike">
                <a:solidFill>
                  <a:schemeClr val="lt1"/>
                </a:solidFill>
                <a:latin typeface="Tahoma"/>
                <a:ea typeface="Tahoma"/>
                <a:cs typeface="Tahoma"/>
                <a:sym typeface="Tahoma"/>
              </a:rPr>
              <a:t>Encabalgamiento</a:t>
            </a:r>
          </a:p>
          <a:p>
            <a:pPr indent="-285750" lvl="1" marL="742950" marR="0" rtl="0" algn="l">
              <a:lnSpc>
                <a:spcPct val="100000"/>
              </a:lnSpc>
              <a:spcBef>
                <a:spcPts val="480"/>
              </a:spcBef>
              <a:spcAft>
                <a:spcPts val="0"/>
              </a:spcAft>
              <a:buClr>
                <a:schemeClr val="lt1"/>
              </a:buClr>
              <a:buSzPct val="100000"/>
              <a:buFont typeface="Tahoma"/>
              <a:buChar char="–"/>
            </a:pPr>
            <a:r>
              <a:rPr b="0" i="0" lang="en-US" sz="2400" u="none" cap="none" strike="noStrike">
                <a:solidFill>
                  <a:schemeClr val="lt1"/>
                </a:solidFill>
                <a:latin typeface="Tahoma"/>
                <a:ea typeface="Tahoma"/>
                <a:cs typeface="Tahoma"/>
                <a:sym typeface="Tahoma"/>
              </a:rPr>
              <a:t>En la poesía, cuando el final de un verso tiene que unirse al verso siguiente para completar el significado.</a:t>
            </a:r>
          </a:p>
        </p:txBody>
      </p:sp>
    </p:spTree>
  </p:cSld>
  <p:clrMapOvr>
    <a:masterClrMapping/>
  </p:clrMapOvr>
  <p:transition spd="slow">
    <p:fade/>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3" name="Shape 173"/>
        <p:cNvGrpSpPr/>
        <p:nvPr/>
      </p:nvGrpSpPr>
      <p:grpSpPr>
        <a:xfrm>
          <a:off x="0" y="0"/>
          <a:ext cx="0" cy="0"/>
          <a:chOff x="0" y="0"/>
          <a:chExt cx="0" cy="0"/>
        </a:xfrm>
      </p:grpSpPr>
      <p:sp>
        <p:nvSpPr>
          <p:cNvPr id="174" name="Shape 174"/>
          <p:cNvSpPr txBox="1"/>
          <p:nvPr>
            <p:ph type="title"/>
          </p:nvPr>
        </p:nvSpPr>
        <p:spPr>
          <a:xfrm>
            <a:off x="1066800" y="304800"/>
            <a:ext cx="7543800" cy="1371599"/>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Tahoma"/>
              <a:buNone/>
            </a:pPr>
            <a:r>
              <a:rPr b="1" i="0" lang="en-US" sz="4400" u="none" cap="none" strike="noStrike">
                <a:solidFill>
                  <a:schemeClr val="lt2"/>
                </a:solidFill>
                <a:latin typeface="Tahoma"/>
                <a:ea typeface="Tahoma"/>
                <a:cs typeface="Tahoma"/>
                <a:sym typeface="Tahoma"/>
              </a:rPr>
              <a:t>Tipos de estrofa</a:t>
            </a:r>
          </a:p>
        </p:txBody>
      </p:sp>
      <p:sp>
        <p:nvSpPr>
          <p:cNvPr id="175" name="Shape 175"/>
          <p:cNvSpPr txBox="1"/>
          <p:nvPr>
            <p:ph idx="1" type="body"/>
          </p:nvPr>
        </p:nvSpPr>
        <p:spPr>
          <a:xfrm>
            <a:off x="1066800" y="1905000"/>
            <a:ext cx="7543800" cy="4724400"/>
          </a:xfrm>
          <a:prstGeom prst="rect">
            <a:avLst/>
          </a:prstGeom>
          <a:noFill/>
          <a:ln>
            <a:noFill/>
          </a:ln>
        </p:spPr>
        <p:txBody>
          <a:bodyPr anchorCtr="0" anchor="t" bIns="45700" lIns="91425" rIns="91425" tIns="45700">
            <a:noAutofit/>
          </a:bodyPr>
          <a:lstStyle/>
          <a:p>
            <a:pPr indent="-342900" lvl="0" marL="342900" marR="0" rtl="0" algn="l">
              <a:lnSpc>
                <a:spcPct val="80000"/>
              </a:lnSpc>
              <a:spcBef>
                <a:spcPts val="0"/>
              </a:spcBef>
              <a:spcAft>
                <a:spcPts val="0"/>
              </a:spcAft>
              <a:buClr>
                <a:schemeClr val="hlink"/>
              </a:buClr>
              <a:buSzPct val="70000"/>
              <a:buFont typeface="Noto Sans Symbols"/>
              <a:buChar char="■"/>
            </a:pPr>
            <a:r>
              <a:rPr b="0" i="0" lang="en-US" sz="2000" u="none" cap="none" strike="noStrike">
                <a:solidFill>
                  <a:schemeClr val="lt1"/>
                </a:solidFill>
                <a:latin typeface="Tahoma"/>
                <a:ea typeface="Tahoma"/>
                <a:cs typeface="Tahoma"/>
                <a:sym typeface="Tahoma"/>
              </a:rPr>
              <a:t>Dos versos</a:t>
            </a:r>
          </a:p>
          <a:p>
            <a:pPr indent="-285750" lvl="1" marL="742950" marR="0" rtl="0" algn="l">
              <a:lnSpc>
                <a:spcPct val="80000"/>
              </a:lnSpc>
              <a:spcBef>
                <a:spcPts val="360"/>
              </a:spcBef>
              <a:spcAft>
                <a:spcPts val="0"/>
              </a:spcAft>
              <a:buClr>
                <a:schemeClr val="lt1"/>
              </a:buClr>
              <a:buSzPct val="100000"/>
              <a:buFont typeface="Tahoma"/>
              <a:buChar char="–"/>
            </a:pPr>
            <a:r>
              <a:rPr b="0" i="1" lang="en-US" sz="1800" u="none" cap="none" strike="noStrike">
                <a:solidFill>
                  <a:schemeClr val="lt1"/>
                </a:solidFill>
                <a:latin typeface="Tahoma"/>
                <a:ea typeface="Tahoma"/>
                <a:cs typeface="Tahoma"/>
                <a:sym typeface="Tahoma"/>
              </a:rPr>
              <a:t>Pareado</a:t>
            </a:r>
            <a:r>
              <a:rPr b="0" i="0" lang="en-US" sz="1800" u="none" cap="none" strike="noStrike">
                <a:solidFill>
                  <a:schemeClr val="lt1"/>
                </a:solidFill>
                <a:latin typeface="Tahoma"/>
                <a:ea typeface="Tahoma"/>
                <a:cs typeface="Tahoma"/>
                <a:sym typeface="Tahoma"/>
              </a:rPr>
              <a:t>:  AA; aa; aA; Aa</a:t>
            </a:r>
          </a:p>
          <a:p>
            <a:pPr indent="-342900" lvl="0" marL="342900" marR="0" rtl="0" algn="l">
              <a:lnSpc>
                <a:spcPct val="80000"/>
              </a:lnSpc>
              <a:spcBef>
                <a:spcPts val="400"/>
              </a:spcBef>
              <a:spcAft>
                <a:spcPts val="0"/>
              </a:spcAft>
              <a:buClr>
                <a:schemeClr val="hlink"/>
              </a:buClr>
              <a:buSzPct val="70000"/>
              <a:buFont typeface="Noto Sans Symbols"/>
              <a:buChar char="■"/>
            </a:pPr>
            <a:r>
              <a:rPr b="0" i="0" lang="en-US" sz="2000" u="none" cap="none" strike="noStrike">
                <a:solidFill>
                  <a:schemeClr val="lt1"/>
                </a:solidFill>
                <a:latin typeface="Tahoma"/>
                <a:ea typeface="Tahoma"/>
                <a:cs typeface="Tahoma"/>
                <a:sym typeface="Tahoma"/>
              </a:rPr>
              <a:t>Tres versos</a:t>
            </a:r>
          </a:p>
          <a:p>
            <a:pPr indent="-285750" lvl="1" marL="742950" marR="0" rtl="0" algn="l">
              <a:lnSpc>
                <a:spcPct val="80000"/>
              </a:lnSpc>
              <a:spcBef>
                <a:spcPts val="360"/>
              </a:spcBef>
              <a:spcAft>
                <a:spcPts val="0"/>
              </a:spcAft>
              <a:buClr>
                <a:schemeClr val="lt1"/>
              </a:buClr>
              <a:buSzPct val="100000"/>
              <a:buFont typeface="Tahoma"/>
              <a:buChar char="–"/>
            </a:pPr>
            <a:r>
              <a:rPr b="0" i="1" lang="en-US" sz="1800" u="none" cap="none" strike="noStrike">
                <a:solidFill>
                  <a:schemeClr val="lt1"/>
                </a:solidFill>
                <a:latin typeface="Tahoma"/>
                <a:ea typeface="Tahoma"/>
                <a:cs typeface="Tahoma"/>
                <a:sym typeface="Tahoma"/>
              </a:rPr>
              <a:t>Terceto</a:t>
            </a:r>
            <a:r>
              <a:rPr b="0" i="0" lang="en-US" sz="1800" u="none" cap="none" strike="noStrike">
                <a:solidFill>
                  <a:schemeClr val="lt1"/>
                </a:solidFill>
                <a:latin typeface="Tahoma"/>
                <a:ea typeface="Tahoma"/>
                <a:cs typeface="Tahoma"/>
                <a:sym typeface="Tahoma"/>
              </a:rPr>
              <a:t>:  AØA</a:t>
            </a:r>
          </a:p>
          <a:p>
            <a:pPr indent="-285750" lvl="1" marL="742950" marR="0" rtl="0" algn="l">
              <a:lnSpc>
                <a:spcPct val="80000"/>
              </a:lnSpc>
              <a:spcBef>
                <a:spcPts val="360"/>
              </a:spcBef>
              <a:spcAft>
                <a:spcPts val="0"/>
              </a:spcAft>
              <a:buClr>
                <a:schemeClr val="lt1"/>
              </a:buClr>
              <a:buSzPct val="100000"/>
              <a:buFont typeface="Tahoma"/>
              <a:buChar char="–"/>
            </a:pPr>
            <a:r>
              <a:rPr b="0" i="1" lang="en-US" sz="1800" u="none" cap="none" strike="noStrike">
                <a:solidFill>
                  <a:schemeClr val="lt1"/>
                </a:solidFill>
                <a:latin typeface="Tahoma"/>
                <a:ea typeface="Tahoma"/>
                <a:cs typeface="Tahoma"/>
                <a:sym typeface="Tahoma"/>
              </a:rPr>
              <a:t>Terceto encadenado</a:t>
            </a:r>
            <a:r>
              <a:rPr b="0" i="0" lang="en-US" sz="1800" u="none" cap="none" strike="noStrike">
                <a:solidFill>
                  <a:schemeClr val="lt1"/>
                </a:solidFill>
                <a:latin typeface="Tahoma"/>
                <a:ea typeface="Tahoma"/>
                <a:cs typeface="Tahoma"/>
                <a:sym typeface="Tahoma"/>
              </a:rPr>
              <a:t>:  ABA BCB CDC…</a:t>
            </a:r>
          </a:p>
          <a:p>
            <a:pPr indent="-342900" lvl="0" marL="342900" marR="0" rtl="0" algn="l">
              <a:lnSpc>
                <a:spcPct val="80000"/>
              </a:lnSpc>
              <a:spcBef>
                <a:spcPts val="400"/>
              </a:spcBef>
              <a:spcAft>
                <a:spcPts val="0"/>
              </a:spcAft>
              <a:buClr>
                <a:schemeClr val="hlink"/>
              </a:buClr>
              <a:buSzPct val="70000"/>
              <a:buFont typeface="Noto Sans Symbols"/>
              <a:buChar char="■"/>
            </a:pPr>
            <a:r>
              <a:rPr b="0" i="0" lang="en-US" sz="2000" u="none" cap="none" strike="noStrike">
                <a:solidFill>
                  <a:schemeClr val="lt1"/>
                </a:solidFill>
                <a:latin typeface="Tahoma"/>
                <a:ea typeface="Tahoma"/>
                <a:cs typeface="Tahoma"/>
                <a:sym typeface="Tahoma"/>
              </a:rPr>
              <a:t>Cuatro versos</a:t>
            </a:r>
          </a:p>
          <a:p>
            <a:pPr indent="-285750" lvl="1" marL="742950" marR="0" rtl="0" algn="l">
              <a:lnSpc>
                <a:spcPct val="80000"/>
              </a:lnSpc>
              <a:spcBef>
                <a:spcPts val="360"/>
              </a:spcBef>
              <a:spcAft>
                <a:spcPts val="0"/>
              </a:spcAft>
              <a:buClr>
                <a:schemeClr val="lt1"/>
              </a:buClr>
              <a:buSzPct val="100000"/>
              <a:buFont typeface="Tahoma"/>
              <a:buChar char="–"/>
            </a:pPr>
            <a:r>
              <a:rPr b="0" i="1" lang="en-US" sz="1800" u="none" cap="none" strike="noStrike">
                <a:solidFill>
                  <a:schemeClr val="lt1"/>
                </a:solidFill>
                <a:latin typeface="Tahoma"/>
                <a:ea typeface="Tahoma"/>
                <a:cs typeface="Tahoma"/>
                <a:sym typeface="Tahoma"/>
              </a:rPr>
              <a:t>Cuarteto</a:t>
            </a:r>
            <a:r>
              <a:rPr b="0" i="0" lang="en-US" sz="1800" u="none" cap="none" strike="noStrike">
                <a:solidFill>
                  <a:schemeClr val="lt1"/>
                </a:solidFill>
                <a:latin typeface="Tahoma"/>
                <a:ea typeface="Tahoma"/>
                <a:cs typeface="Tahoma"/>
                <a:sym typeface="Tahoma"/>
              </a:rPr>
              <a:t>:  ABBA</a:t>
            </a:r>
          </a:p>
          <a:p>
            <a:pPr indent="-285750" lvl="1" marL="742950" marR="0" rtl="0" algn="l">
              <a:lnSpc>
                <a:spcPct val="80000"/>
              </a:lnSpc>
              <a:spcBef>
                <a:spcPts val="360"/>
              </a:spcBef>
              <a:spcAft>
                <a:spcPts val="0"/>
              </a:spcAft>
              <a:buClr>
                <a:schemeClr val="lt1"/>
              </a:buClr>
              <a:buSzPct val="100000"/>
              <a:buFont typeface="Tahoma"/>
              <a:buChar char="–"/>
            </a:pPr>
            <a:r>
              <a:rPr b="0" i="1" lang="en-US" sz="1800" u="none" cap="none" strike="noStrike">
                <a:solidFill>
                  <a:schemeClr val="lt1"/>
                </a:solidFill>
                <a:latin typeface="Tahoma"/>
                <a:ea typeface="Tahoma"/>
                <a:cs typeface="Tahoma"/>
                <a:sym typeface="Tahoma"/>
              </a:rPr>
              <a:t>Serventesio</a:t>
            </a:r>
            <a:r>
              <a:rPr b="0" i="0" lang="en-US" sz="1800" u="none" cap="none" strike="noStrike">
                <a:solidFill>
                  <a:schemeClr val="lt1"/>
                </a:solidFill>
                <a:latin typeface="Tahoma"/>
                <a:ea typeface="Tahoma"/>
                <a:cs typeface="Tahoma"/>
                <a:sym typeface="Tahoma"/>
              </a:rPr>
              <a:t>:  ABAB</a:t>
            </a:r>
          </a:p>
          <a:p>
            <a:pPr indent="-285750" lvl="1" marL="742950" marR="0" rtl="0" algn="l">
              <a:lnSpc>
                <a:spcPct val="80000"/>
              </a:lnSpc>
              <a:spcBef>
                <a:spcPts val="360"/>
              </a:spcBef>
              <a:spcAft>
                <a:spcPts val="0"/>
              </a:spcAft>
              <a:buClr>
                <a:schemeClr val="lt1"/>
              </a:buClr>
              <a:buSzPct val="100000"/>
              <a:buFont typeface="Tahoma"/>
              <a:buChar char="–"/>
            </a:pPr>
            <a:r>
              <a:rPr b="0" i="1" lang="en-US" sz="1800" u="none" cap="none" strike="noStrike">
                <a:solidFill>
                  <a:schemeClr val="lt1"/>
                </a:solidFill>
                <a:latin typeface="Tahoma"/>
                <a:ea typeface="Tahoma"/>
                <a:cs typeface="Tahoma"/>
                <a:sym typeface="Tahoma"/>
              </a:rPr>
              <a:t>Redondilla</a:t>
            </a:r>
            <a:r>
              <a:rPr b="0" i="0" lang="en-US" sz="1800" u="none" cap="none" strike="noStrike">
                <a:solidFill>
                  <a:schemeClr val="lt1"/>
                </a:solidFill>
                <a:latin typeface="Tahoma"/>
                <a:ea typeface="Tahoma"/>
                <a:cs typeface="Tahoma"/>
                <a:sym typeface="Tahoma"/>
              </a:rPr>
              <a:t>:  abba</a:t>
            </a:r>
          </a:p>
          <a:p>
            <a:pPr indent="-285750" lvl="1" marL="742950" marR="0" rtl="0" algn="l">
              <a:lnSpc>
                <a:spcPct val="80000"/>
              </a:lnSpc>
              <a:spcBef>
                <a:spcPts val="360"/>
              </a:spcBef>
              <a:spcAft>
                <a:spcPts val="0"/>
              </a:spcAft>
              <a:buClr>
                <a:schemeClr val="lt1"/>
              </a:buClr>
              <a:buSzPct val="100000"/>
              <a:buFont typeface="Tahoma"/>
              <a:buChar char="–"/>
            </a:pPr>
            <a:r>
              <a:rPr b="0" i="1" lang="en-US" sz="1800" u="none" cap="none" strike="noStrike">
                <a:solidFill>
                  <a:schemeClr val="lt1"/>
                </a:solidFill>
                <a:latin typeface="Tahoma"/>
                <a:ea typeface="Tahoma"/>
                <a:cs typeface="Tahoma"/>
                <a:sym typeface="Tahoma"/>
              </a:rPr>
              <a:t>Cuarteta</a:t>
            </a:r>
            <a:r>
              <a:rPr b="0" i="0" lang="en-US" sz="1800" u="none" cap="none" strike="noStrike">
                <a:solidFill>
                  <a:schemeClr val="lt1"/>
                </a:solidFill>
                <a:latin typeface="Tahoma"/>
                <a:ea typeface="Tahoma"/>
                <a:cs typeface="Tahoma"/>
                <a:sym typeface="Tahoma"/>
              </a:rPr>
              <a:t>:  abab</a:t>
            </a:r>
          </a:p>
          <a:p>
            <a:pPr indent="-342900" lvl="0" marL="342900" marR="0" rtl="0" algn="l">
              <a:lnSpc>
                <a:spcPct val="80000"/>
              </a:lnSpc>
              <a:spcBef>
                <a:spcPts val="400"/>
              </a:spcBef>
              <a:spcAft>
                <a:spcPts val="0"/>
              </a:spcAft>
              <a:buClr>
                <a:schemeClr val="hlink"/>
              </a:buClr>
              <a:buSzPct val="70000"/>
              <a:buFont typeface="Noto Sans Symbols"/>
              <a:buChar char="■"/>
            </a:pPr>
            <a:r>
              <a:rPr b="0" i="0" lang="en-US" sz="2000" u="none" cap="none" strike="noStrike">
                <a:solidFill>
                  <a:schemeClr val="lt1"/>
                </a:solidFill>
                <a:latin typeface="Tahoma"/>
                <a:ea typeface="Tahoma"/>
                <a:cs typeface="Tahoma"/>
                <a:sym typeface="Tahoma"/>
              </a:rPr>
              <a:t>Cinco versos</a:t>
            </a:r>
          </a:p>
          <a:p>
            <a:pPr indent="-285750" lvl="1" marL="742950" marR="0" rtl="0" algn="l">
              <a:lnSpc>
                <a:spcPct val="80000"/>
              </a:lnSpc>
              <a:spcBef>
                <a:spcPts val="360"/>
              </a:spcBef>
              <a:spcAft>
                <a:spcPts val="0"/>
              </a:spcAft>
              <a:buClr>
                <a:schemeClr val="lt1"/>
              </a:buClr>
              <a:buSzPct val="100000"/>
              <a:buFont typeface="Tahoma"/>
              <a:buChar char="–"/>
            </a:pPr>
            <a:r>
              <a:rPr b="0" i="1" lang="en-US" sz="1800" u="none" cap="none" strike="noStrike">
                <a:solidFill>
                  <a:schemeClr val="lt1"/>
                </a:solidFill>
                <a:latin typeface="Tahoma"/>
                <a:ea typeface="Tahoma"/>
                <a:cs typeface="Tahoma"/>
                <a:sym typeface="Tahoma"/>
              </a:rPr>
              <a:t>Lira</a:t>
            </a:r>
            <a:r>
              <a:rPr b="0" i="0" lang="en-US" sz="1800" u="none" cap="none" strike="noStrike">
                <a:solidFill>
                  <a:schemeClr val="lt1"/>
                </a:solidFill>
                <a:latin typeface="Tahoma"/>
                <a:ea typeface="Tahoma"/>
                <a:cs typeface="Tahoma"/>
                <a:sym typeface="Tahoma"/>
              </a:rPr>
              <a:t>:  aBabB</a:t>
            </a:r>
          </a:p>
          <a:p>
            <a:pPr indent="-228600" lvl="2" marL="1143000" marR="0" rtl="0" algn="l">
              <a:lnSpc>
                <a:spcPct val="80000"/>
              </a:lnSpc>
              <a:spcBef>
                <a:spcPts val="320"/>
              </a:spcBef>
              <a:spcAft>
                <a:spcPts val="0"/>
              </a:spcAft>
              <a:buClr>
                <a:schemeClr val="hlink"/>
              </a:buClr>
              <a:buSzPct val="70000"/>
              <a:buFont typeface="Noto Sans Symbols"/>
              <a:buChar char="■"/>
            </a:pPr>
            <a:r>
              <a:rPr b="0" i="0" lang="en-US" sz="1600" u="none" cap="none" strike="noStrike">
                <a:solidFill>
                  <a:schemeClr val="lt1"/>
                </a:solidFill>
                <a:latin typeface="Tahoma"/>
                <a:ea typeface="Tahoma"/>
                <a:cs typeface="Tahoma"/>
                <a:sym typeface="Tahoma"/>
              </a:rPr>
              <a:t>Es una combinación de heptasílabos y endecasílabos</a:t>
            </a:r>
          </a:p>
          <a:p>
            <a:pPr indent="-342900" lvl="0" marL="342900" marR="0" rtl="0" algn="l">
              <a:lnSpc>
                <a:spcPct val="80000"/>
              </a:lnSpc>
              <a:spcBef>
                <a:spcPts val="400"/>
              </a:spcBef>
              <a:spcAft>
                <a:spcPts val="0"/>
              </a:spcAft>
              <a:buClr>
                <a:schemeClr val="hlink"/>
              </a:buClr>
              <a:buSzPct val="70000"/>
              <a:buFont typeface="Noto Sans Symbols"/>
              <a:buChar char="■"/>
            </a:pPr>
            <a:r>
              <a:rPr b="0" i="0" lang="en-US" sz="2000" u="none" cap="none" strike="noStrike">
                <a:solidFill>
                  <a:schemeClr val="lt1"/>
                </a:solidFill>
                <a:latin typeface="Tahoma"/>
                <a:ea typeface="Tahoma"/>
                <a:cs typeface="Tahoma"/>
                <a:sym typeface="Tahoma"/>
              </a:rPr>
              <a:t>Ocho versos</a:t>
            </a:r>
          </a:p>
          <a:p>
            <a:pPr indent="-285750" lvl="1" marL="742950" marR="0" rtl="0" algn="l">
              <a:lnSpc>
                <a:spcPct val="80000"/>
              </a:lnSpc>
              <a:spcBef>
                <a:spcPts val="360"/>
              </a:spcBef>
              <a:spcAft>
                <a:spcPts val="0"/>
              </a:spcAft>
              <a:buClr>
                <a:schemeClr val="lt1"/>
              </a:buClr>
              <a:buSzPct val="100000"/>
              <a:buFont typeface="Tahoma"/>
              <a:buChar char="–"/>
            </a:pPr>
            <a:r>
              <a:rPr b="0" i="1" lang="en-US" sz="1800" u="none" cap="none" strike="noStrike">
                <a:solidFill>
                  <a:schemeClr val="lt1"/>
                </a:solidFill>
                <a:latin typeface="Tahoma"/>
                <a:ea typeface="Tahoma"/>
                <a:cs typeface="Tahoma"/>
                <a:sym typeface="Tahoma"/>
              </a:rPr>
              <a:t>Octava real</a:t>
            </a:r>
            <a:r>
              <a:rPr b="0" i="0" lang="en-US" sz="1800" u="none" cap="none" strike="noStrike">
                <a:solidFill>
                  <a:schemeClr val="lt1"/>
                </a:solidFill>
                <a:latin typeface="Tahoma"/>
                <a:ea typeface="Tahoma"/>
                <a:cs typeface="Tahoma"/>
                <a:sym typeface="Tahoma"/>
              </a:rPr>
              <a:t>:  ABABABCC</a:t>
            </a:r>
          </a:p>
        </p:txBody>
      </p:sp>
    </p:spTree>
  </p:cSld>
  <p:clrMapOvr>
    <a:masterClrMapping/>
  </p:clrMapOvr>
  <p:transition spd="slow">
    <p:fade/>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9" name="Shape 179"/>
        <p:cNvGrpSpPr/>
        <p:nvPr/>
      </p:nvGrpSpPr>
      <p:grpSpPr>
        <a:xfrm>
          <a:off x="0" y="0"/>
          <a:ext cx="0" cy="0"/>
          <a:chOff x="0" y="0"/>
          <a:chExt cx="0" cy="0"/>
        </a:xfrm>
      </p:grpSpPr>
      <p:sp>
        <p:nvSpPr>
          <p:cNvPr id="180" name="Shape 180"/>
          <p:cNvSpPr txBox="1"/>
          <p:nvPr>
            <p:ph type="title"/>
          </p:nvPr>
        </p:nvSpPr>
        <p:spPr>
          <a:xfrm>
            <a:off x="1066800" y="304800"/>
            <a:ext cx="7543800" cy="1371599"/>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Tahoma"/>
              <a:buNone/>
            </a:pPr>
            <a:r>
              <a:rPr b="1" i="0" lang="en-US" sz="4400" u="none" cap="none" strike="noStrike">
                <a:solidFill>
                  <a:schemeClr val="lt2"/>
                </a:solidFill>
                <a:latin typeface="Tahoma"/>
                <a:ea typeface="Tahoma"/>
                <a:cs typeface="Tahoma"/>
                <a:sym typeface="Tahoma"/>
              </a:rPr>
              <a:t>Poemas estróficos</a:t>
            </a:r>
          </a:p>
        </p:txBody>
      </p:sp>
      <p:sp>
        <p:nvSpPr>
          <p:cNvPr id="181" name="Shape 181"/>
          <p:cNvSpPr txBox="1"/>
          <p:nvPr>
            <p:ph idx="1" type="body"/>
          </p:nvPr>
        </p:nvSpPr>
        <p:spPr>
          <a:xfrm>
            <a:off x="1066800" y="1905000"/>
            <a:ext cx="7543800" cy="47244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hlink"/>
              </a:buClr>
              <a:buSzPct val="70000"/>
              <a:buFont typeface="Noto Sans Symbols"/>
              <a:buChar char="■"/>
            </a:pPr>
            <a:r>
              <a:rPr b="0" i="1" lang="en-US" sz="2800" u="none" cap="none" strike="noStrike">
                <a:solidFill>
                  <a:schemeClr val="lt1"/>
                </a:solidFill>
                <a:latin typeface="Tahoma"/>
                <a:ea typeface="Tahoma"/>
                <a:cs typeface="Tahoma"/>
                <a:sym typeface="Tahoma"/>
              </a:rPr>
              <a:t>El soneto</a:t>
            </a:r>
            <a:r>
              <a:rPr b="0" i="0" lang="en-US" sz="2800" u="none" cap="none" strike="noStrike">
                <a:solidFill>
                  <a:schemeClr val="lt1"/>
                </a:solidFill>
                <a:latin typeface="Tahoma"/>
                <a:ea typeface="Tahoma"/>
                <a:cs typeface="Tahoma"/>
                <a:sym typeface="Tahoma"/>
              </a:rPr>
              <a:t>.  Es una combinación de catorce versos, los cuales están estructurados en dos cuartetos seguidos por dos tercetos.  El esquema de la rima más general es ABBA, ABBA, CDC, DCD, aunque son posibles otros esquemas.  Por ejemplo, en la poesía hispanoamericana se encuentran sonetos con serventesios:   ABAB, ABAB, CDC, DCD</a:t>
            </a:r>
          </a:p>
          <a:p>
            <a:pPr indent="-342900" lvl="0" marL="342900" marR="0" rtl="0" algn="l">
              <a:lnSpc>
                <a:spcPct val="90000"/>
              </a:lnSpc>
              <a:spcBef>
                <a:spcPts val="560"/>
              </a:spcBef>
              <a:spcAft>
                <a:spcPts val="0"/>
              </a:spcAft>
              <a:buClr>
                <a:schemeClr val="hlink"/>
              </a:buClr>
              <a:buSzPct val="70000"/>
              <a:buFont typeface="Noto Sans Symbols"/>
              <a:buChar char="■"/>
            </a:pPr>
            <a:r>
              <a:rPr b="0" i="1" lang="en-US" sz="2800" u="none" cap="none" strike="noStrike">
                <a:solidFill>
                  <a:schemeClr val="lt1"/>
                </a:solidFill>
                <a:latin typeface="Tahoma"/>
                <a:ea typeface="Tahoma"/>
                <a:cs typeface="Tahoma"/>
                <a:sym typeface="Tahoma"/>
              </a:rPr>
              <a:t>La letrilla</a:t>
            </a:r>
            <a:r>
              <a:rPr b="0" i="0" lang="en-US" sz="2800" u="none" cap="none" strike="noStrike">
                <a:solidFill>
                  <a:schemeClr val="lt1"/>
                </a:solidFill>
                <a:latin typeface="Tahoma"/>
                <a:ea typeface="Tahoma"/>
                <a:cs typeface="Tahoma"/>
                <a:sym typeface="Tahoma"/>
              </a:rPr>
              <a:t>.  Es una composición poética de versos cortos con un estribillo de uno o más versos repetidos a intervalos iguales.</a:t>
            </a:r>
          </a:p>
        </p:txBody>
      </p:sp>
    </p:spTree>
  </p:cSld>
  <p:clrMapOvr>
    <a:masterClrMapping/>
  </p:clrMapOvr>
  <p:transition spd="slow">
    <p:fade/>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5" name="Shape 185"/>
        <p:cNvGrpSpPr/>
        <p:nvPr/>
      </p:nvGrpSpPr>
      <p:grpSpPr>
        <a:xfrm>
          <a:off x="0" y="0"/>
          <a:ext cx="0" cy="0"/>
          <a:chOff x="0" y="0"/>
          <a:chExt cx="0" cy="0"/>
        </a:xfrm>
      </p:grpSpPr>
      <p:sp>
        <p:nvSpPr>
          <p:cNvPr id="186" name="Shape 186"/>
          <p:cNvSpPr txBox="1"/>
          <p:nvPr>
            <p:ph type="title"/>
          </p:nvPr>
        </p:nvSpPr>
        <p:spPr>
          <a:xfrm>
            <a:off x="1066800" y="304800"/>
            <a:ext cx="7543800" cy="1371599"/>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Tahoma"/>
              <a:buNone/>
            </a:pPr>
            <a:r>
              <a:rPr b="1" i="0" lang="en-US" sz="4400" u="none" cap="none" strike="noStrike">
                <a:solidFill>
                  <a:schemeClr val="lt2"/>
                </a:solidFill>
                <a:latin typeface="Tahoma"/>
                <a:ea typeface="Tahoma"/>
                <a:cs typeface="Tahoma"/>
                <a:sym typeface="Tahoma"/>
              </a:rPr>
              <a:t>Poemas no estróficos</a:t>
            </a:r>
          </a:p>
        </p:txBody>
      </p:sp>
      <p:sp>
        <p:nvSpPr>
          <p:cNvPr id="187" name="Shape 187"/>
          <p:cNvSpPr txBox="1"/>
          <p:nvPr>
            <p:ph idx="1" type="body"/>
          </p:nvPr>
        </p:nvSpPr>
        <p:spPr>
          <a:xfrm>
            <a:off x="1066800" y="1905000"/>
            <a:ext cx="7543800" cy="4724400"/>
          </a:xfrm>
          <a:prstGeom prst="rect">
            <a:avLst/>
          </a:prstGeom>
          <a:noFill/>
          <a:ln>
            <a:noFill/>
          </a:ln>
        </p:spPr>
        <p:txBody>
          <a:bodyPr anchorCtr="0" anchor="t" bIns="45700" lIns="91425" rIns="91425" tIns="45700">
            <a:noAutofit/>
          </a:bodyPr>
          <a:lstStyle/>
          <a:p>
            <a:pPr indent="-342900" lvl="0" marL="342900" marR="0" rtl="0" algn="l">
              <a:lnSpc>
                <a:spcPct val="80000"/>
              </a:lnSpc>
              <a:spcBef>
                <a:spcPts val="0"/>
              </a:spcBef>
              <a:spcAft>
                <a:spcPts val="0"/>
              </a:spcAft>
              <a:buClr>
                <a:schemeClr val="hlink"/>
              </a:buClr>
              <a:buSzPct val="70000"/>
              <a:buFont typeface="Noto Sans Symbols"/>
              <a:buChar char="■"/>
            </a:pPr>
            <a:r>
              <a:rPr b="0" i="0" lang="en-US" sz="2800" u="none" cap="none" strike="noStrike">
                <a:solidFill>
                  <a:schemeClr val="lt1"/>
                </a:solidFill>
                <a:latin typeface="Tahoma"/>
                <a:ea typeface="Tahoma"/>
                <a:cs typeface="Tahoma"/>
                <a:sym typeface="Tahoma"/>
              </a:rPr>
              <a:t>El romance.  El romance tiene un número indeterminado de versos octosílabos con rima asonante en los versos pares, quedando sin rimas los impares.  El esquema de rima sería ØaØaØaØa…</a:t>
            </a:r>
          </a:p>
          <a:p>
            <a:pPr indent="-342900" lvl="0" marL="342900" marR="0" rtl="0" algn="l">
              <a:lnSpc>
                <a:spcPct val="80000"/>
              </a:lnSpc>
              <a:spcBef>
                <a:spcPts val="560"/>
              </a:spcBef>
              <a:spcAft>
                <a:spcPts val="0"/>
              </a:spcAft>
              <a:buClr>
                <a:schemeClr val="hlink"/>
              </a:buClr>
              <a:buSzPct val="70000"/>
              <a:buFont typeface="Noto Sans Symbols"/>
              <a:buChar char="■"/>
            </a:pPr>
            <a:r>
              <a:rPr b="0" i="0" lang="en-US" sz="2800" u="none" cap="none" strike="noStrike">
                <a:solidFill>
                  <a:schemeClr val="lt1"/>
                </a:solidFill>
                <a:latin typeface="Tahoma"/>
                <a:ea typeface="Tahoma"/>
                <a:cs typeface="Tahoma"/>
                <a:sym typeface="Tahoma"/>
              </a:rPr>
              <a:t>La silva.  Es un poema formado por versos endecasílabos y heptasílabos que alternan en diferentes formas.</a:t>
            </a:r>
          </a:p>
          <a:p>
            <a:pPr indent="-342900" lvl="0" marL="342900" marR="0" rtl="0" algn="l">
              <a:lnSpc>
                <a:spcPct val="80000"/>
              </a:lnSpc>
              <a:spcBef>
                <a:spcPts val="560"/>
              </a:spcBef>
              <a:spcAft>
                <a:spcPts val="0"/>
              </a:spcAft>
              <a:buClr>
                <a:schemeClr val="hlink"/>
              </a:buClr>
              <a:buSzPct val="70000"/>
              <a:buFont typeface="Noto Sans Symbols"/>
              <a:buChar char="■"/>
            </a:pPr>
            <a:r>
              <a:rPr b="0" i="0" lang="en-US" sz="2800" u="none" cap="none" strike="noStrike">
                <a:solidFill>
                  <a:schemeClr val="lt1"/>
                </a:solidFill>
                <a:latin typeface="Tahoma"/>
                <a:ea typeface="Tahoma"/>
                <a:cs typeface="Tahoma"/>
                <a:sym typeface="Tahoma"/>
              </a:rPr>
              <a:t>El poema de versos libres.  Es un poema que puede no tener estrofas, ni rima, ni medida de versos, pero que conserva los otros elementos que hacen posible la función poética.</a:t>
            </a:r>
          </a:p>
        </p:txBody>
      </p:sp>
    </p:spTree>
  </p:cSld>
  <p:clrMapOvr>
    <a:masterClrMapping/>
  </p:clrMapOvr>
  <p:transition spd="slow">
    <p:fade/>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1" name="Shape 191"/>
        <p:cNvGrpSpPr/>
        <p:nvPr/>
      </p:nvGrpSpPr>
      <p:grpSpPr>
        <a:xfrm>
          <a:off x="0" y="0"/>
          <a:ext cx="0" cy="0"/>
          <a:chOff x="0" y="0"/>
          <a:chExt cx="0" cy="0"/>
        </a:xfrm>
      </p:grpSpPr>
      <p:sp>
        <p:nvSpPr>
          <p:cNvPr id="192" name="Shape 192"/>
          <p:cNvSpPr txBox="1"/>
          <p:nvPr>
            <p:ph type="title"/>
          </p:nvPr>
        </p:nvSpPr>
        <p:spPr>
          <a:xfrm>
            <a:off x="1066800" y="304800"/>
            <a:ext cx="7543800" cy="1371599"/>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Tahoma"/>
              <a:buNone/>
            </a:pPr>
            <a:r>
              <a:rPr b="1" i="0" lang="en-US" sz="4400" u="none" cap="none" strike="noStrike">
                <a:solidFill>
                  <a:schemeClr val="lt2"/>
                </a:solidFill>
                <a:latin typeface="Tahoma"/>
                <a:ea typeface="Tahoma"/>
                <a:cs typeface="Tahoma"/>
                <a:sym typeface="Tahoma"/>
              </a:rPr>
              <a:t>Bibliografía</a:t>
            </a:r>
          </a:p>
        </p:txBody>
      </p:sp>
      <p:sp>
        <p:nvSpPr>
          <p:cNvPr id="193" name="Shape 193"/>
          <p:cNvSpPr txBox="1"/>
          <p:nvPr>
            <p:ph idx="1" type="body"/>
          </p:nvPr>
        </p:nvSpPr>
        <p:spPr>
          <a:xfrm>
            <a:off x="1066800" y="1905000"/>
            <a:ext cx="7543800" cy="47244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Noto Sans Symbols"/>
              <a:buChar char="■"/>
            </a:pPr>
            <a:r>
              <a:rPr b="0" i="0" lang="en-US" sz="3200" u="none" cap="none" strike="noStrike">
                <a:solidFill>
                  <a:schemeClr val="lt1"/>
                </a:solidFill>
                <a:latin typeface="Tahoma"/>
                <a:ea typeface="Tahoma"/>
                <a:cs typeface="Tahoma"/>
                <a:sym typeface="Tahoma"/>
              </a:rPr>
              <a:t>Virgillo, Carmelo, L. Teresa. Valdivieso, and Edward H. Friedman. </a:t>
            </a:r>
            <a:r>
              <a:rPr b="0" i="1" lang="en-US" sz="3200" u="none" cap="none" strike="noStrike">
                <a:solidFill>
                  <a:schemeClr val="lt1"/>
                </a:solidFill>
                <a:latin typeface="Tahoma"/>
                <a:ea typeface="Tahoma"/>
                <a:cs typeface="Tahoma"/>
                <a:sym typeface="Tahoma"/>
              </a:rPr>
              <a:t>Aproximaciones Al Estudio De La Literatura Hispańica</a:t>
            </a:r>
            <a:r>
              <a:rPr b="0" i="0" lang="en-US" sz="3200" u="none" cap="none" strike="noStrike">
                <a:solidFill>
                  <a:schemeClr val="lt1"/>
                </a:solidFill>
                <a:latin typeface="Tahoma"/>
                <a:ea typeface="Tahoma"/>
                <a:cs typeface="Tahoma"/>
                <a:sym typeface="Tahoma"/>
              </a:rPr>
              <a:t>. Boston: McGraw Hill, 2004. Print. </a:t>
            </a: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9" name="Shape 89"/>
        <p:cNvGrpSpPr/>
        <p:nvPr/>
      </p:nvGrpSpPr>
      <p:grpSpPr>
        <a:xfrm>
          <a:off x="0" y="0"/>
          <a:ext cx="0" cy="0"/>
          <a:chOff x="0" y="0"/>
          <a:chExt cx="0" cy="0"/>
        </a:xfrm>
      </p:grpSpPr>
      <p:sp>
        <p:nvSpPr>
          <p:cNvPr id="90" name="Shape 90"/>
          <p:cNvSpPr txBox="1"/>
          <p:nvPr>
            <p:ph type="title"/>
          </p:nvPr>
        </p:nvSpPr>
        <p:spPr>
          <a:xfrm>
            <a:off x="1066800" y="304800"/>
            <a:ext cx="7543800" cy="1371599"/>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Tahoma"/>
              <a:buNone/>
            </a:pPr>
            <a:r>
              <a:rPr b="1" i="0" lang="en-US" sz="4400" u="none" cap="none" strike="noStrike">
                <a:solidFill>
                  <a:schemeClr val="lt2"/>
                </a:solidFill>
                <a:latin typeface="Tahoma"/>
                <a:ea typeface="Tahoma"/>
                <a:cs typeface="Tahoma"/>
                <a:sym typeface="Tahoma"/>
              </a:rPr>
              <a:t>La prosa vs. La poesía</a:t>
            </a:r>
          </a:p>
        </p:txBody>
      </p:sp>
      <p:sp>
        <p:nvSpPr>
          <p:cNvPr id="91" name="Shape 91"/>
          <p:cNvSpPr txBox="1"/>
          <p:nvPr>
            <p:ph idx="1" type="body"/>
          </p:nvPr>
        </p:nvSpPr>
        <p:spPr>
          <a:xfrm>
            <a:off x="1066800" y="1905000"/>
            <a:ext cx="7543800" cy="47244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Noto Sans Symbols"/>
              <a:buChar char="■"/>
            </a:pPr>
            <a:r>
              <a:rPr b="0" i="0" lang="en-US" sz="3200" u="none" cap="none" strike="noStrike">
                <a:solidFill>
                  <a:schemeClr val="lt1"/>
                </a:solidFill>
                <a:latin typeface="Tahoma"/>
                <a:ea typeface="Tahoma"/>
                <a:cs typeface="Tahoma"/>
                <a:sym typeface="Tahoma"/>
              </a:rPr>
              <a:t>Lo que establece la diferencia es el </a:t>
            </a:r>
            <a:r>
              <a:rPr b="0" i="1" lang="en-US" sz="3200" u="none" cap="none" strike="noStrike">
                <a:solidFill>
                  <a:schemeClr val="lt1"/>
                </a:solidFill>
                <a:latin typeface="Tahoma"/>
                <a:ea typeface="Tahoma"/>
                <a:cs typeface="Tahoma"/>
                <a:sym typeface="Tahoma"/>
              </a:rPr>
              <a:t>ritmo</a:t>
            </a:r>
            <a:r>
              <a:rPr b="0" i="0" lang="en-US" sz="3200" u="none" cap="none" strike="noStrike">
                <a:solidFill>
                  <a:schemeClr val="lt1"/>
                </a:solidFill>
                <a:latin typeface="Tahoma"/>
                <a:ea typeface="Tahoma"/>
                <a:cs typeface="Tahoma"/>
                <a:sym typeface="Tahoma"/>
              </a:rPr>
              <a:t> de lo cual viene el </a:t>
            </a:r>
            <a:r>
              <a:rPr b="0" i="1" lang="en-US" sz="3200" u="none" cap="none" strike="noStrike">
                <a:solidFill>
                  <a:schemeClr val="lt1"/>
                </a:solidFill>
                <a:latin typeface="Tahoma"/>
                <a:ea typeface="Tahoma"/>
                <a:cs typeface="Tahoma"/>
                <a:sym typeface="Tahoma"/>
              </a:rPr>
              <a:t>verso</a:t>
            </a:r>
          </a:p>
          <a:p>
            <a:pPr indent="-342900" lvl="0" marL="342900" marR="0" rtl="0" algn="l">
              <a:lnSpc>
                <a:spcPct val="100000"/>
              </a:lnSpc>
              <a:spcBef>
                <a:spcPts val="640"/>
              </a:spcBef>
              <a:spcAft>
                <a:spcPts val="0"/>
              </a:spcAft>
              <a:buClr>
                <a:schemeClr val="hlink"/>
              </a:buClr>
              <a:buSzPct val="70000"/>
              <a:buFont typeface="Noto Sans Symbols"/>
              <a:buChar char="■"/>
            </a:pPr>
            <a:r>
              <a:rPr b="1" i="0" lang="en-US" sz="3200" u="none" cap="none" strike="noStrike">
                <a:solidFill>
                  <a:schemeClr val="lt1"/>
                </a:solidFill>
                <a:latin typeface="Tahoma"/>
                <a:ea typeface="Tahoma"/>
                <a:cs typeface="Tahoma"/>
                <a:sym typeface="Tahoma"/>
              </a:rPr>
              <a:t>Definición de la poesía:  </a:t>
            </a:r>
            <a:r>
              <a:rPr b="0" i="0" lang="en-US" sz="3200" u="none" cap="none" strike="noStrike">
                <a:solidFill>
                  <a:schemeClr val="lt1"/>
                </a:solidFill>
                <a:latin typeface="Tahoma"/>
                <a:ea typeface="Tahoma"/>
                <a:cs typeface="Tahoma"/>
                <a:sym typeface="Tahoma"/>
              </a:rPr>
              <a:t>es la expresión artística de la belleza por medio de la palabra sometida a un cierto ritmo y a una cierta medida; esto quiere decir que la poesía da al lenguaje musicalidad, sonoridad y armonía</a:t>
            </a: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5" name="Shape 95"/>
        <p:cNvGrpSpPr/>
        <p:nvPr/>
      </p:nvGrpSpPr>
      <p:grpSpPr>
        <a:xfrm>
          <a:off x="0" y="0"/>
          <a:ext cx="0" cy="0"/>
          <a:chOff x="0" y="0"/>
          <a:chExt cx="0" cy="0"/>
        </a:xfrm>
      </p:grpSpPr>
      <p:sp>
        <p:nvSpPr>
          <p:cNvPr id="96" name="Shape 96"/>
          <p:cNvSpPr txBox="1"/>
          <p:nvPr>
            <p:ph type="title"/>
          </p:nvPr>
        </p:nvSpPr>
        <p:spPr>
          <a:xfrm>
            <a:off x="1066800" y="304800"/>
            <a:ext cx="7543800" cy="1371599"/>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Tahoma"/>
              <a:buNone/>
            </a:pPr>
            <a:r>
              <a:rPr b="1" i="0" lang="en-US" sz="4400" u="none" cap="none" strike="noStrike">
                <a:solidFill>
                  <a:schemeClr val="lt2"/>
                </a:solidFill>
                <a:latin typeface="Tahoma"/>
                <a:ea typeface="Tahoma"/>
                <a:cs typeface="Tahoma"/>
                <a:sym typeface="Tahoma"/>
              </a:rPr>
              <a:t>Clases de poesía</a:t>
            </a:r>
          </a:p>
        </p:txBody>
      </p:sp>
      <p:sp>
        <p:nvSpPr>
          <p:cNvPr id="97" name="Shape 97"/>
          <p:cNvSpPr txBox="1"/>
          <p:nvPr>
            <p:ph idx="1" type="body"/>
          </p:nvPr>
        </p:nvSpPr>
        <p:spPr>
          <a:xfrm>
            <a:off x="1066800" y="1905000"/>
            <a:ext cx="7543800" cy="47244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Noto Sans Symbols"/>
              <a:buChar char="■"/>
            </a:pPr>
            <a:r>
              <a:rPr b="0" i="0" lang="en-US" sz="3200" u="none" cap="none" strike="noStrike">
                <a:solidFill>
                  <a:schemeClr val="lt1"/>
                </a:solidFill>
                <a:latin typeface="Tahoma"/>
                <a:ea typeface="Tahoma"/>
                <a:cs typeface="Tahoma"/>
                <a:sym typeface="Tahoma"/>
              </a:rPr>
              <a:t>Poesía </a:t>
            </a:r>
            <a:r>
              <a:rPr b="0" i="1" lang="en-US" sz="3200" u="none" cap="none" strike="noStrike">
                <a:solidFill>
                  <a:schemeClr val="lt1"/>
                </a:solidFill>
                <a:latin typeface="Tahoma"/>
                <a:ea typeface="Tahoma"/>
                <a:cs typeface="Tahoma"/>
                <a:sym typeface="Tahoma"/>
              </a:rPr>
              <a:t>lírica es subjetiva</a:t>
            </a:r>
            <a:r>
              <a:rPr b="0" i="0" lang="en-US" sz="3200" u="none" cap="none" strike="noStrike">
                <a:solidFill>
                  <a:schemeClr val="lt1"/>
                </a:solidFill>
                <a:latin typeface="Tahoma"/>
                <a:ea typeface="Tahoma"/>
                <a:cs typeface="Tahoma"/>
                <a:sym typeface="Tahoma"/>
              </a:rPr>
              <a:t> y el poeta la utiliza para comunicar al lector sus sentimientos</a:t>
            </a:r>
          </a:p>
          <a:p>
            <a:pPr indent="-342900" lvl="0" marL="342900" marR="0" rtl="0" algn="l">
              <a:lnSpc>
                <a:spcPct val="100000"/>
              </a:lnSpc>
              <a:spcBef>
                <a:spcPts val="640"/>
              </a:spcBef>
              <a:spcAft>
                <a:spcPts val="0"/>
              </a:spcAft>
              <a:buClr>
                <a:schemeClr val="hlink"/>
              </a:buClr>
              <a:buSzPct val="70000"/>
              <a:buFont typeface="Noto Sans Symbols"/>
              <a:buChar char="■"/>
            </a:pPr>
            <a:r>
              <a:rPr b="0" i="0" lang="en-US" sz="3200" u="none" cap="none" strike="noStrike">
                <a:solidFill>
                  <a:schemeClr val="lt1"/>
                </a:solidFill>
                <a:latin typeface="Tahoma"/>
                <a:ea typeface="Tahoma"/>
                <a:cs typeface="Tahoma"/>
                <a:sym typeface="Tahoma"/>
              </a:rPr>
              <a:t>Poesía </a:t>
            </a:r>
            <a:r>
              <a:rPr b="0" i="1" lang="en-US" sz="3200" u="none" cap="none" strike="noStrike">
                <a:solidFill>
                  <a:schemeClr val="lt1"/>
                </a:solidFill>
                <a:latin typeface="Tahoma"/>
                <a:ea typeface="Tahoma"/>
                <a:cs typeface="Tahoma"/>
                <a:sym typeface="Tahoma"/>
              </a:rPr>
              <a:t>épica</a:t>
            </a:r>
            <a:r>
              <a:rPr b="0" i="0" lang="en-US" sz="3200" u="none" cap="none" strike="noStrike">
                <a:solidFill>
                  <a:schemeClr val="lt1"/>
                </a:solidFill>
                <a:latin typeface="Tahoma"/>
                <a:ea typeface="Tahoma"/>
                <a:cs typeface="Tahoma"/>
                <a:sym typeface="Tahoma"/>
              </a:rPr>
              <a:t> es </a:t>
            </a:r>
            <a:r>
              <a:rPr b="0" i="1" lang="en-US" sz="3200" u="none" cap="none" strike="noStrike">
                <a:solidFill>
                  <a:schemeClr val="lt1"/>
                </a:solidFill>
                <a:latin typeface="Tahoma"/>
                <a:ea typeface="Tahoma"/>
                <a:cs typeface="Tahoma"/>
                <a:sym typeface="Tahoma"/>
              </a:rPr>
              <a:t>objetiva</a:t>
            </a:r>
            <a:r>
              <a:rPr b="0" i="0" lang="en-US" sz="3200" u="none" cap="none" strike="noStrike">
                <a:solidFill>
                  <a:schemeClr val="lt1"/>
                </a:solidFill>
                <a:latin typeface="Tahoma"/>
                <a:ea typeface="Tahoma"/>
                <a:cs typeface="Tahoma"/>
                <a:sym typeface="Tahoma"/>
              </a:rPr>
              <a:t> ya que el poeta es un narrador que cuenta hechos y hazañas</a:t>
            </a:r>
          </a:p>
          <a:p>
            <a:pPr indent="-285750" lvl="1" marL="742950" marR="0" rtl="0" algn="l">
              <a:lnSpc>
                <a:spcPct val="100000"/>
              </a:lnSpc>
              <a:spcBef>
                <a:spcPts val="560"/>
              </a:spcBef>
              <a:spcAft>
                <a:spcPts val="0"/>
              </a:spcAft>
              <a:buClr>
                <a:schemeClr val="lt1"/>
              </a:buClr>
              <a:buSzPct val="100000"/>
              <a:buFont typeface="Tahoma"/>
              <a:buChar char="–"/>
            </a:pPr>
            <a:r>
              <a:rPr b="0" i="0" lang="en-US" sz="2800" u="none" cap="none" strike="noStrike">
                <a:solidFill>
                  <a:schemeClr val="lt1"/>
                </a:solidFill>
                <a:latin typeface="Tahoma"/>
                <a:ea typeface="Tahoma"/>
                <a:cs typeface="Tahoma"/>
                <a:sym typeface="Tahoma"/>
              </a:rPr>
              <a:t>cuando estas composiciones expresan valores nacionales o universales reciben el nombre </a:t>
            </a:r>
            <a:r>
              <a:rPr b="0" i="1" lang="en-US" sz="2800" u="none" cap="none" strike="noStrike">
                <a:solidFill>
                  <a:schemeClr val="lt1"/>
                </a:solidFill>
                <a:latin typeface="Tahoma"/>
                <a:ea typeface="Tahoma"/>
                <a:cs typeface="Tahoma"/>
                <a:sym typeface="Tahoma"/>
              </a:rPr>
              <a:t>epopeya</a:t>
            </a:r>
            <a:r>
              <a:rPr b="0" i="0" lang="en-US" sz="2800" u="none" cap="none" strike="noStrike">
                <a:solidFill>
                  <a:schemeClr val="lt1"/>
                </a:solidFill>
                <a:latin typeface="Tahoma"/>
                <a:ea typeface="Tahoma"/>
                <a:cs typeface="Tahoma"/>
                <a:sym typeface="Tahoma"/>
              </a:rPr>
              <a:t>.</a:t>
            </a:r>
          </a:p>
        </p:txBody>
      </p:sp>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1" name="Shape 101"/>
        <p:cNvGrpSpPr/>
        <p:nvPr/>
      </p:nvGrpSpPr>
      <p:grpSpPr>
        <a:xfrm>
          <a:off x="0" y="0"/>
          <a:ext cx="0" cy="0"/>
          <a:chOff x="0" y="0"/>
          <a:chExt cx="0" cy="0"/>
        </a:xfrm>
      </p:grpSpPr>
      <p:sp>
        <p:nvSpPr>
          <p:cNvPr id="102" name="Shape 102"/>
          <p:cNvSpPr txBox="1"/>
          <p:nvPr>
            <p:ph type="title"/>
          </p:nvPr>
        </p:nvSpPr>
        <p:spPr>
          <a:xfrm>
            <a:off x="1066800" y="304800"/>
            <a:ext cx="7543800" cy="1371599"/>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Tahoma"/>
              <a:buNone/>
            </a:pPr>
            <a:r>
              <a:rPr b="1" i="0" lang="en-US" sz="4400" u="none" cap="none" strike="noStrike">
                <a:solidFill>
                  <a:schemeClr val="lt2"/>
                </a:solidFill>
                <a:latin typeface="Tahoma"/>
                <a:ea typeface="Tahoma"/>
                <a:cs typeface="Tahoma"/>
                <a:sym typeface="Tahoma"/>
              </a:rPr>
              <a:t>Clases de poesía</a:t>
            </a:r>
          </a:p>
        </p:txBody>
      </p:sp>
      <p:sp>
        <p:nvSpPr>
          <p:cNvPr id="103" name="Shape 103"/>
          <p:cNvSpPr txBox="1"/>
          <p:nvPr>
            <p:ph idx="1" type="body"/>
          </p:nvPr>
        </p:nvSpPr>
        <p:spPr>
          <a:xfrm>
            <a:off x="1066800" y="1905000"/>
            <a:ext cx="7543800" cy="47244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Noto Sans Symbols"/>
              <a:buChar char="■"/>
            </a:pPr>
            <a:r>
              <a:rPr b="0" i="0" lang="en-US" sz="3200" u="none" cap="none" strike="noStrike">
                <a:solidFill>
                  <a:schemeClr val="lt1"/>
                </a:solidFill>
                <a:latin typeface="Tahoma"/>
                <a:ea typeface="Tahoma"/>
                <a:cs typeface="Tahoma"/>
                <a:sym typeface="Tahoma"/>
              </a:rPr>
              <a:t>Poesía </a:t>
            </a:r>
            <a:r>
              <a:rPr b="0" i="1" lang="en-US" sz="3200" u="none" cap="none" strike="noStrike">
                <a:solidFill>
                  <a:schemeClr val="lt1"/>
                </a:solidFill>
                <a:latin typeface="Tahoma"/>
                <a:ea typeface="Tahoma"/>
                <a:cs typeface="Tahoma"/>
                <a:sym typeface="Tahoma"/>
              </a:rPr>
              <a:t>dramática</a:t>
            </a:r>
            <a:r>
              <a:rPr b="0" i="0" lang="en-US" sz="3200" u="none" cap="none" strike="noStrike">
                <a:solidFill>
                  <a:schemeClr val="lt1"/>
                </a:solidFill>
                <a:latin typeface="Tahoma"/>
                <a:ea typeface="Tahoma"/>
                <a:cs typeface="Tahoma"/>
                <a:sym typeface="Tahoma"/>
              </a:rPr>
              <a:t> es </a:t>
            </a:r>
            <a:r>
              <a:rPr b="0" i="1" lang="en-US" sz="3200" u="none" cap="none" strike="noStrike">
                <a:solidFill>
                  <a:schemeClr val="lt1"/>
                </a:solidFill>
                <a:latin typeface="Tahoma"/>
                <a:ea typeface="Tahoma"/>
                <a:cs typeface="Tahoma"/>
                <a:sym typeface="Tahoma"/>
              </a:rPr>
              <a:t>subjetivo-objetivo</a:t>
            </a:r>
            <a:r>
              <a:rPr b="0" i="0" lang="en-US" sz="3200" u="none" cap="none" strike="noStrike">
                <a:solidFill>
                  <a:schemeClr val="lt1"/>
                </a:solidFill>
                <a:latin typeface="Tahoma"/>
                <a:ea typeface="Tahoma"/>
                <a:cs typeface="Tahoma"/>
                <a:sym typeface="Tahoma"/>
              </a:rPr>
              <a:t>.  Aunque se cuenten sentimientos íntimos, el poeta desaparece detrás de los personajes que representan el drama.  El único ejemplo de la poesía dramática que estudiaremos es </a:t>
            </a:r>
            <a:r>
              <a:rPr b="0" i="1" lang="en-US" sz="3200" u="sng" cap="none" strike="noStrike">
                <a:solidFill>
                  <a:schemeClr val="lt1"/>
                </a:solidFill>
                <a:latin typeface="Tahoma"/>
                <a:ea typeface="Tahoma"/>
                <a:cs typeface="Tahoma"/>
                <a:sym typeface="Tahoma"/>
              </a:rPr>
              <a:t>El burlador de Sevilla</a:t>
            </a:r>
            <a:r>
              <a:rPr b="0" i="0" lang="en-US" sz="3200" u="none" cap="none" strike="noStrike">
                <a:solidFill>
                  <a:schemeClr val="lt1"/>
                </a:solidFill>
                <a:latin typeface="Tahoma"/>
                <a:ea typeface="Tahoma"/>
                <a:cs typeface="Tahoma"/>
                <a:sym typeface="Tahoma"/>
              </a:rPr>
              <a:t>.</a:t>
            </a:r>
          </a:p>
        </p:txBody>
      </p:sp>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7" name="Shape 107"/>
        <p:cNvGrpSpPr/>
        <p:nvPr/>
      </p:nvGrpSpPr>
      <p:grpSpPr>
        <a:xfrm>
          <a:off x="0" y="0"/>
          <a:ext cx="0" cy="0"/>
          <a:chOff x="0" y="0"/>
          <a:chExt cx="0" cy="0"/>
        </a:xfrm>
      </p:grpSpPr>
      <p:sp>
        <p:nvSpPr>
          <p:cNvPr id="108" name="Shape 108"/>
          <p:cNvSpPr txBox="1"/>
          <p:nvPr>
            <p:ph type="title"/>
          </p:nvPr>
        </p:nvSpPr>
        <p:spPr>
          <a:xfrm>
            <a:off x="1066800" y="304800"/>
            <a:ext cx="7543800" cy="1371599"/>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Tahoma"/>
              <a:buNone/>
            </a:pPr>
            <a:r>
              <a:rPr b="1" i="0" lang="en-US" sz="4400" u="none" cap="none" strike="noStrike">
                <a:solidFill>
                  <a:schemeClr val="lt2"/>
                </a:solidFill>
                <a:latin typeface="Tahoma"/>
                <a:ea typeface="Tahoma"/>
                <a:cs typeface="Tahoma"/>
                <a:sym typeface="Tahoma"/>
              </a:rPr>
              <a:t>Estructuras de la poesía</a:t>
            </a:r>
          </a:p>
        </p:txBody>
      </p:sp>
      <p:sp>
        <p:nvSpPr>
          <p:cNvPr id="109" name="Shape 109"/>
          <p:cNvSpPr txBox="1"/>
          <p:nvPr>
            <p:ph idx="1" type="body"/>
          </p:nvPr>
        </p:nvSpPr>
        <p:spPr>
          <a:xfrm>
            <a:off x="1066800" y="1905000"/>
            <a:ext cx="7543800" cy="47244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Noto Sans Symbols"/>
              <a:buChar char="■"/>
            </a:pPr>
            <a:r>
              <a:rPr b="0" i="0" lang="en-US" sz="3200" u="none" cap="none" strike="noStrike">
                <a:solidFill>
                  <a:schemeClr val="lt1"/>
                </a:solidFill>
                <a:latin typeface="Tahoma"/>
                <a:ea typeface="Tahoma"/>
                <a:cs typeface="Tahoma"/>
                <a:sym typeface="Tahoma"/>
              </a:rPr>
              <a:t>Estrofas (stanzas)</a:t>
            </a:r>
          </a:p>
          <a:p>
            <a:pPr indent="-342900" lvl="0" marL="342900" marR="0" rtl="0" algn="l">
              <a:lnSpc>
                <a:spcPct val="100000"/>
              </a:lnSpc>
              <a:spcBef>
                <a:spcPts val="640"/>
              </a:spcBef>
              <a:spcAft>
                <a:spcPts val="0"/>
              </a:spcAft>
              <a:buClr>
                <a:schemeClr val="hlink"/>
              </a:buClr>
              <a:buSzPct val="70000"/>
              <a:buFont typeface="Noto Sans Symbols"/>
              <a:buChar char="■"/>
            </a:pPr>
            <a:r>
              <a:rPr b="0" i="0" lang="en-US" sz="3200" u="none" cap="none" strike="noStrike">
                <a:solidFill>
                  <a:schemeClr val="lt1"/>
                </a:solidFill>
                <a:latin typeface="Tahoma"/>
                <a:ea typeface="Tahoma"/>
                <a:cs typeface="Tahoma"/>
                <a:sym typeface="Tahoma"/>
              </a:rPr>
              <a:t>Versos</a:t>
            </a:r>
          </a:p>
          <a:p>
            <a:pPr indent="-285750" lvl="1" marL="742950" marR="0" rtl="0" algn="l">
              <a:lnSpc>
                <a:spcPct val="100000"/>
              </a:lnSpc>
              <a:spcBef>
                <a:spcPts val="560"/>
              </a:spcBef>
              <a:spcAft>
                <a:spcPts val="0"/>
              </a:spcAft>
              <a:buClr>
                <a:schemeClr val="lt1"/>
              </a:buClr>
              <a:buSzPct val="100000"/>
              <a:buFont typeface="Tahoma"/>
              <a:buChar char="–"/>
            </a:pPr>
            <a:r>
              <a:rPr b="0" i="0" lang="en-US" sz="2800" u="none" cap="none" strike="noStrike">
                <a:solidFill>
                  <a:schemeClr val="lt1"/>
                </a:solidFill>
                <a:latin typeface="Tahoma"/>
                <a:ea typeface="Tahoma"/>
                <a:cs typeface="Tahoma"/>
                <a:sym typeface="Tahoma"/>
              </a:rPr>
              <a:t>Generalmente cada línea es un verso y los versos forman las estrofas</a:t>
            </a:r>
          </a:p>
          <a:p>
            <a:pPr indent="-285750" lvl="1" marL="742950" marR="0" rtl="0" algn="l">
              <a:lnSpc>
                <a:spcPct val="100000"/>
              </a:lnSpc>
              <a:spcBef>
                <a:spcPts val="560"/>
              </a:spcBef>
              <a:spcAft>
                <a:spcPts val="0"/>
              </a:spcAft>
              <a:buClr>
                <a:schemeClr val="lt1"/>
              </a:buClr>
              <a:buSzPct val="100000"/>
              <a:buFont typeface="Tahoma"/>
              <a:buChar char="–"/>
            </a:pPr>
            <a:r>
              <a:rPr b="0" i="0" lang="en-US" sz="2800" u="none" cap="none" strike="noStrike">
                <a:solidFill>
                  <a:schemeClr val="lt1"/>
                </a:solidFill>
                <a:latin typeface="Tahoma"/>
                <a:ea typeface="Tahoma"/>
                <a:cs typeface="Tahoma"/>
                <a:sym typeface="Tahoma"/>
              </a:rPr>
              <a:t>Versificación es el estudio del verso</a:t>
            </a:r>
          </a:p>
          <a:p>
            <a:pPr indent="-342900" lvl="0" marL="342900" marR="0" rtl="0" algn="l">
              <a:lnSpc>
                <a:spcPct val="100000"/>
              </a:lnSpc>
              <a:spcBef>
                <a:spcPts val="640"/>
              </a:spcBef>
              <a:spcAft>
                <a:spcPts val="0"/>
              </a:spcAft>
              <a:buClr>
                <a:schemeClr val="hlink"/>
              </a:buClr>
              <a:buSzPct val="70000"/>
              <a:buFont typeface="Noto Sans Symbols"/>
              <a:buChar char="■"/>
            </a:pPr>
            <a:r>
              <a:rPr b="0" i="0" lang="en-US" sz="3200" u="none" cap="none" strike="noStrike">
                <a:solidFill>
                  <a:schemeClr val="lt1"/>
                </a:solidFill>
                <a:latin typeface="Tahoma"/>
                <a:ea typeface="Tahoma"/>
                <a:cs typeface="Tahoma"/>
                <a:sym typeface="Tahoma"/>
              </a:rPr>
              <a:t>Metro o métrica</a:t>
            </a:r>
          </a:p>
          <a:p>
            <a:pPr indent="-285750" lvl="1" marL="742950" marR="0" rtl="0" algn="l">
              <a:lnSpc>
                <a:spcPct val="100000"/>
              </a:lnSpc>
              <a:spcBef>
                <a:spcPts val="560"/>
              </a:spcBef>
              <a:spcAft>
                <a:spcPts val="0"/>
              </a:spcAft>
              <a:buClr>
                <a:schemeClr val="lt1"/>
              </a:buClr>
              <a:buSzPct val="100000"/>
              <a:buFont typeface="Tahoma"/>
              <a:buChar char="–"/>
            </a:pPr>
            <a:r>
              <a:rPr b="0" i="0" lang="en-US" sz="2800" u="none" cap="none" strike="noStrike">
                <a:solidFill>
                  <a:schemeClr val="lt1"/>
                </a:solidFill>
                <a:latin typeface="Tahoma"/>
                <a:ea typeface="Tahoma"/>
                <a:cs typeface="Tahoma"/>
                <a:sym typeface="Tahoma"/>
              </a:rPr>
              <a:t>Es la medida particular del verso</a:t>
            </a:r>
          </a:p>
        </p:txBody>
      </p:sp>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3" name="Shape 113"/>
        <p:cNvGrpSpPr/>
        <p:nvPr/>
      </p:nvGrpSpPr>
      <p:grpSpPr>
        <a:xfrm>
          <a:off x="0" y="0"/>
          <a:ext cx="0" cy="0"/>
          <a:chOff x="0" y="0"/>
          <a:chExt cx="0" cy="0"/>
        </a:xfrm>
      </p:grpSpPr>
      <p:sp>
        <p:nvSpPr>
          <p:cNvPr id="114" name="Shape 114"/>
          <p:cNvSpPr txBox="1"/>
          <p:nvPr>
            <p:ph type="title"/>
          </p:nvPr>
        </p:nvSpPr>
        <p:spPr>
          <a:xfrm>
            <a:off x="1066800" y="304800"/>
            <a:ext cx="7543800" cy="1371599"/>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Tahoma"/>
              <a:buNone/>
            </a:pPr>
            <a:r>
              <a:rPr b="1" i="0" lang="en-US" sz="4000" u="none" cap="none" strike="noStrike">
                <a:solidFill>
                  <a:schemeClr val="lt2"/>
                </a:solidFill>
                <a:latin typeface="Tahoma"/>
                <a:ea typeface="Tahoma"/>
                <a:cs typeface="Tahoma"/>
                <a:sym typeface="Tahoma"/>
              </a:rPr>
              <a:t>Pasos para estudiar la poesía</a:t>
            </a:r>
          </a:p>
        </p:txBody>
      </p:sp>
      <p:sp>
        <p:nvSpPr>
          <p:cNvPr id="115" name="Shape 115"/>
          <p:cNvSpPr txBox="1"/>
          <p:nvPr>
            <p:ph idx="1" type="body"/>
          </p:nvPr>
        </p:nvSpPr>
        <p:spPr>
          <a:xfrm>
            <a:off x="1066800" y="1905000"/>
            <a:ext cx="7543800" cy="47244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hlink"/>
              </a:buClr>
              <a:buSzPct val="70000"/>
              <a:buFont typeface="Noto Sans Symbols"/>
              <a:buChar char="■"/>
            </a:pPr>
            <a:r>
              <a:rPr b="0" i="0" lang="en-US" sz="2800" u="sng" cap="none" strike="noStrike">
                <a:solidFill>
                  <a:schemeClr val="hlink"/>
                </a:solidFill>
                <a:latin typeface="Tahoma"/>
                <a:ea typeface="Tahoma"/>
                <a:cs typeface="Tahoma"/>
                <a:sym typeface="Tahoma"/>
                <a:hlinkClick r:id="rId3"/>
              </a:rPr>
              <a:t>¿Es lírica o épica?</a:t>
            </a:r>
          </a:p>
          <a:p>
            <a:pPr indent="-342900" lvl="0" marL="342900" marR="0" rtl="0" algn="l">
              <a:lnSpc>
                <a:spcPct val="90000"/>
              </a:lnSpc>
              <a:spcBef>
                <a:spcPts val="560"/>
              </a:spcBef>
              <a:spcAft>
                <a:spcPts val="0"/>
              </a:spcAft>
              <a:buClr>
                <a:schemeClr val="hlink"/>
              </a:buClr>
              <a:buSzPct val="70000"/>
              <a:buFont typeface="Noto Sans Symbols"/>
              <a:buChar char="■"/>
            </a:pPr>
            <a:r>
              <a:rPr b="0" i="0" lang="en-US" sz="2800" u="sng" cap="none" strike="noStrike">
                <a:solidFill>
                  <a:schemeClr val="hlink"/>
                </a:solidFill>
                <a:latin typeface="Tahoma"/>
                <a:ea typeface="Tahoma"/>
                <a:cs typeface="Tahoma"/>
                <a:sym typeface="Tahoma"/>
                <a:hlinkClick r:id="rId4"/>
              </a:rPr>
              <a:t>Versificación</a:t>
            </a:r>
          </a:p>
          <a:p>
            <a:pPr indent="-285750" lvl="1" marL="742950" marR="0" rtl="0" algn="l">
              <a:lnSpc>
                <a:spcPct val="90000"/>
              </a:lnSpc>
              <a:spcBef>
                <a:spcPts val="480"/>
              </a:spcBef>
              <a:spcAft>
                <a:spcPts val="0"/>
              </a:spcAft>
              <a:buClr>
                <a:schemeClr val="lt1"/>
              </a:buClr>
              <a:buSzPct val="100000"/>
              <a:buFont typeface="Tahoma"/>
              <a:buChar char="–"/>
            </a:pPr>
            <a:r>
              <a:rPr b="0" i="0" lang="en-US" sz="2400" u="sng" cap="none" strike="noStrike">
                <a:solidFill>
                  <a:schemeClr val="hlink"/>
                </a:solidFill>
                <a:latin typeface="Tahoma"/>
                <a:ea typeface="Tahoma"/>
                <a:cs typeface="Tahoma"/>
                <a:sym typeface="Tahoma"/>
                <a:hlinkClick r:id="rId5"/>
              </a:rPr>
              <a:t>Cómputo silábico </a:t>
            </a:r>
          </a:p>
          <a:p>
            <a:pPr indent="-285750" lvl="1" marL="742950" marR="0" rtl="0" algn="l">
              <a:lnSpc>
                <a:spcPct val="90000"/>
              </a:lnSpc>
              <a:spcBef>
                <a:spcPts val="480"/>
              </a:spcBef>
              <a:spcAft>
                <a:spcPts val="0"/>
              </a:spcAft>
              <a:buClr>
                <a:schemeClr val="lt1"/>
              </a:buClr>
              <a:buSzPct val="100000"/>
              <a:buFont typeface="Tahoma"/>
              <a:buChar char="–"/>
            </a:pPr>
            <a:r>
              <a:rPr b="0" i="0" lang="en-US" sz="2400" u="sng" cap="none" strike="noStrike">
                <a:solidFill>
                  <a:schemeClr val="hlink"/>
                </a:solidFill>
                <a:latin typeface="Tahoma"/>
                <a:ea typeface="Tahoma"/>
                <a:cs typeface="Tahoma"/>
                <a:sym typeface="Tahoma"/>
                <a:hlinkClick r:id="rId6"/>
              </a:rPr>
              <a:t>Ritmo</a:t>
            </a:r>
          </a:p>
          <a:p>
            <a:pPr indent="-285750" lvl="1" marL="742950" marR="0" rtl="0" algn="l">
              <a:lnSpc>
                <a:spcPct val="90000"/>
              </a:lnSpc>
              <a:spcBef>
                <a:spcPts val="480"/>
              </a:spcBef>
              <a:spcAft>
                <a:spcPts val="0"/>
              </a:spcAft>
              <a:buClr>
                <a:schemeClr val="lt1"/>
              </a:buClr>
              <a:buSzPct val="100000"/>
              <a:buFont typeface="Tahoma"/>
              <a:buChar char="–"/>
            </a:pPr>
            <a:r>
              <a:rPr b="0" i="0" lang="en-US" sz="2400" u="sng" cap="none" strike="noStrike">
                <a:solidFill>
                  <a:schemeClr val="hlink"/>
                </a:solidFill>
                <a:latin typeface="Tahoma"/>
                <a:ea typeface="Tahoma"/>
                <a:cs typeface="Tahoma"/>
                <a:sym typeface="Tahoma"/>
                <a:hlinkClick r:id="rId7"/>
              </a:rPr>
              <a:t>Clasificación de versos</a:t>
            </a:r>
          </a:p>
          <a:p>
            <a:pPr indent="-285750" lvl="1" marL="742950" marR="0" rtl="0" algn="l">
              <a:lnSpc>
                <a:spcPct val="90000"/>
              </a:lnSpc>
              <a:spcBef>
                <a:spcPts val="480"/>
              </a:spcBef>
              <a:spcAft>
                <a:spcPts val="0"/>
              </a:spcAft>
              <a:buClr>
                <a:schemeClr val="lt1"/>
              </a:buClr>
              <a:buSzPct val="100000"/>
              <a:buFont typeface="Tahoma"/>
              <a:buChar char="–"/>
            </a:pPr>
            <a:r>
              <a:rPr b="0" i="0" lang="en-US" sz="2400" u="sng" cap="none" strike="noStrike">
                <a:solidFill>
                  <a:schemeClr val="hlink"/>
                </a:solidFill>
                <a:latin typeface="Tahoma"/>
                <a:ea typeface="Tahoma"/>
                <a:cs typeface="Tahoma"/>
                <a:sym typeface="Tahoma"/>
                <a:hlinkClick r:id="rId8"/>
              </a:rPr>
              <a:t>Arte mayor o arte menor</a:t>
            </a:r>
          </a:p>
          <a:p>
            <a:pPr indent="-285750" lvl="1" marL="742950" marR="0" rtl="0" algn="l">
              <a:lnSpc>
                <a:spcPct val="90000"/>
              </a:lnSpc>
              <a:spcBef>
                <a:spcPts val="480"/>
              </a:spcBef>
              <a:spcAft>
                <a:spcPts val="0"/>
              </a:spcAft>
              <a:buClr>
                <a:schemeClr val="lt1"/>
              </a:buClr>
              <a:buSzPct val="100000"/>
              <a:buFont typeface="Tahoma"/>
              <a:buChar char="–"/>
            </a:pPr>
            <a:r>
              <a:rPr b="0" i="0" lang="en-US" sz="2400" u="sng" cap="none" strike="noStrike">
                <a:solidFill>
                  <a:schemeClr val="hlink"/>
                </a:solidFill>
                <a:latin typeface="Tahoma"/>
                <a:ea typeface="Tahoma"/>
                <a:cs typeface="Tahoma"/>
                <a:sym typeface="Tahoma"/>
                <a:hlinkClick r:id="rId9"/>
              </a:rPr>
              <a:t>Rima</a:t>
            </a:r>
          </a:p>
          <a:p>
            <a:pPr indent="-285750" lvl="1" marL="742950" marR="0" rtl="0" algn="l">
              <a:lnSpc>
                <a:spcPct val="90000"/>
              </a:lnSpc>
              <a:spcBef>
                <a:spcPts val="480"/>
              </a:spcBef>
              <a:spcAft>
                <a:spcPts val="0"/>
              </a:spcAft>
              <a:buClr>
                <a:schemeClr val="lt1"/>
              </a:buClr>
              <a:buSzPct val="100000"/>
              <a:buFont typeface="Tahoma"/>
              <a:buChar char="–"/>
            </a:pPr>
            <a:r>
              <a:rPr b="0" i="0" lang="en-US" sz="2400" u="sng" cap="none" strike="noStrike">
                <a:solidFill>
                  <a:schemeClr val="hlink"/>
                </a:solidFill>
                <a:latin typeface="Tahoma"/>
                <a:ea typeface="Tahoma"/>
                <a:cs typeface="Tahoma"/>
                <a:sym typeface="Tahoma"/>
                <a:hlinkClick r:id="rId10"/>
              </a:rPr>
              <a:t>Pausas</a:t>
            </a:r>
          </a:p>
          <a:p>
            <a:pPr indent="-285750" lvl="1" marL="742950" marR="0" rtl="0" algn="l">
              <a:lnSpc>
                <a:spcPct val="90000"/>
              </a:lnSpc>
              <a:spcBef>
                <a:spcPts val="480"/>
              </a:spcBef>
              <a:spcAft>
                <a:spcPts val="0"/>
              </a:spcAft>
              <a:buClr>
                <a:schemeClr val="lt1"/>
              </a:buClr>
              <a:buSzPct val="100000"/>
              <a:buFont typeface="Tahoma"/>
              <a:buChar char="–"/>
            </a:pPr>
            <a:r>
              <a:rPr b="0" i="0" lang="en-US" sz="2400" u="sng" cap="none" strike="noStrike">
                <a:solidFill>
                  <a:schemeClr val="hlink"/>
                </a:solidFill>
                <a:latin typeface="Tahoma"/>
                <a:ea typeface="Tahoma"/>
                <a:cs typeface="Tahoma"/>
                <a:sym typeface="Tahoma"/>
                <a:hlinkClick r:id="rId11"/>
              </a:rPr>
              <a:t>Encabalgamiento</a:t>
            </a:r>
          </a:p>
          <a:p>
            <a:pPr indent="-342900" lvl="0" marL="342900" marR="0" rtl="0" algn="l">
              <a:lnSpc>
                <a:spcPct val="90000"/>
              </a:lnSpc>
              <a:spcBef>
                <a:spcPts val="560"/>
              </a:spcBef>
              <a:spcAft>
                <a:spcPts val="0"/>
              </a:spcAft>
              <a:buClr>
                <a:schemeClr val="hlink"/>
              </a:buClr>
              <a:buSzPct val="70000"/>
              <a:buFont typeface="Noto Sans Symbols"/>
              <a:buChar char="■"/>
            </a:pPr>
            <a:r>
              <a:rPr b="0" i="0" lang="en-US" sz="2800" u="sng" cap="none" strike="noStrike">
                <a:solidFill>
                  <a:schemeClr val="hlink"/>
                </a:solidFill>
                <a:latin typeface="Tahoma"/>
                <a:ea typeface="Tahoma"/>
                <a:cs typeface="Tahoma"/>
                <a:sym typeface="Tahoma"/>
                <a:hlinkClick r:id="rId12"/>
              </a:rPr>
              <a:t>Tipos de estrofa</a:t>
            </a:r>
          </a:p>
          <a:p>
            <a:pPr indent="-342900" lvl="0" marL="342900" marR="0" rtl="0" algn="l">
              <a:lnSpc>
                <a:spcPct val="90000"/>
              </a:lnSpc>
              <a:spcBef>
                <a:spcPts val="560"/>
              </a:spcBef>
              <a:spcAft>
                <a:spcPts val="0"/>
              </a:spcAft>
              <a:buClr>
                <a:schemeClr val="hlink"/>
              </a:buClr>
              <a:buSzPct val="70000"/>
              <a:buFont typeface="Noto Sans Symbols"/>
              <a:buChar char="■"/>
            </a:pPr>
            <a:r>
              <a:rPr b="0" i="0" lang="en-US" sz="2800" u="sng" cap="none" strike="noStrike">
                <a:solidFill>
                  <a:schemeClr val="hlink"/>
                </a:solidFill>
                <a:latin typeface="Tahoma"/>
                <a:ea typeface="Tahoma"/>
                <a:cs typeface="Tahoma"/>
                <a:sym typeface="Tahoma"/>
                <a:hlinkClick r:id="rId13"/>
              </a:rPr>
              <a:t>Estructura del poema</a:t>
            </a:r>
          </a:p>
        </p:txBody>
      </p:sp>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9" name="Shape 119"/>
        <p:cNvGrpSpPr/>
        <p:nvPr/>
      </p:nvGrpSpPr>
      <p:grpSpPr>
        <a:xfrm>
          <a:off x="0" y="0"/>
          <a:ext cx="0" cy="0"/>
          <a:chOff x="0" y="0"/>
          <a:chExt cx="0" cy="0"/>
        </a:xfrm>
      </p:grpSpPr>
      <p:sp>
        <p:nvSpPr>
          <p:cNvPr id="120" name="Shape 120"/>
          <p:cNvSpPr txBox="1"/>
          <p:nvPr>
            <p:ph type="title"/>
          </p:nvPr>
        </p:nvSpPr>
        <p:spPr>
          <a:xfrm>
            <a:off x="1066800" y="304800"/>
            <a:ext cx="7543800" cy="1371599"/>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Tahoma"/>
              <a:buNone/>
            </a:pPr>
            <a:r>
              <a:rPr b="1" i="0" lang="en-US" sz="4000" u="none" cap="none" strike="noStrike">
                <a:solidFill>
                  <a:schemeClr val="lt2"/>
                </a:solidFill>
                <a:latin typeface="Tahoma"/>
                <a:ea typeface="Tahoma"/>
                <a:cs typeface="Tahoma"/>
                <a:sym typeface="Tahoma"/>
              </a:rPr>
              <a:t>Versificación—</a:t>
            </a:r>
            <a:br>
              <a:rPr b="1" i="0" lang="en-US" sz="4000" u="none" cap="none" strike="noStrike">
                <a:solidFill>
                  <a:schemeClr val="lt2"/>
                </a:solidFill>
                <a:latin typeface="Tahoma"/>
                <a:ea typeface="Tahoma"/>
                <a:cs typeface="Tahoma"/>
                <a:sym typeface="Tahoma"/>
              </a:rPr>
            </a:br>
            <a:r>
              <a:rPr b="1" i="0" lang="en-US" sz="4000" u="none" cap="none" strike="noStrike">
                <a:solidFill>
                  <a:schemeClr val="lt2"/>
                </a:solidFill>
                <a:latin typeface="Tahoma"/>
                <a:ea typeface="Tahoma"/>
                <a:cs typeface="Tahoma"/>
                <a:sym typeface="Tahoma"/>
              </a:rPr>
              <a:t>Cómputo silábico</a:t>
            </a:r>
          </a:p>
        </p:txBody>
      </p:sp>
      <p:sp>
        <p:nvSpPr>
          <p:cNvPr id="121" name="Shape 121"/>
          <p:cNvSpPr txBox="1"/>
          <p:nvPr>
            <p:ph idx="1" type="body"/>
          </p:nvPr>
        </p:nvSpPr>
        <p:spPr>
          <a:xfrm>
            <a:off x="1066800" y="1905000"/>
            <a:ext cx="7543800" cy="47244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hlink"/>
              </a:buClr>
              <a:buSzPct val="70000"/>
              <a:buFont typeface="Noto Sans Symbols"/>
              <a:buChar char="■"/>
            </a:pPr>
            <a:r>
              <a:rPr b="0" i="0" lang="en-US" sz="2400" u="none" cap="none" strike="noStrike">
                <a:solidFill>
                  <a:schemeClr val="lt1"/>
                </a:solidFill>
                <a:latin typeface="Tahoma"/>
                <a:ea typeface="Tahoma"/>
                <a:cs typeface="Tahoma"/>
                <a:sym typeface="Tahoma"/>
              </a:rPr>
              <a:t>Clasificamos los versos según la última palabra del verso</a:t>
            </a:r>
          </a:p>
          <a:p>
            <a:pPr indent="-285750" lvl="1" marL="742950" marR="0" rtl="0" algn="l">
              <a:lnSpc>
                <a:spcPct val="90000"/>
              </a:lnSpc>
              <a:spcBef>
                <a:spcPts val="400"/>
              </a:spcBef>
              <a:spcAft>
                <a:spcPts val="0"/>
              </a:spcAft>
              <a:buClr>
                <a:schemeClr val="lt1"/>
              </a:buClr>
              <a:buSzPct val="100000"/>
              <a:buFont typeface="Tahoma"/>
              <a:buChar char="–"/>
            </a:pPr>
            <a:r>
              <a:rPr b="0" i="0" lang="en-US" sz="2000" u="none" cap="none" strike="noStrike">
                <a:solidFill>
                  <a:schemeClr val="lt1"/>
                </a:solidFill>
                <a:latin typeface="Tahoma"/>
                <a:ea typeface="Tahoma"/>
                <a:cs typeface="Tahoma"/>
                <a:sym typeface="Tahoma"/>
              </a:rPr>
              <a:t>Llano (lleva la fuerza en la penúltima sílaba)</a:t>
            </a:r>
          </a:p>
          <a:p>
            <a:pPr indent="-228600" lvl="2" marL="1143000" marR="0" rtl="0" algn="l">
              <a:lnSpc>
                <a:spcPct val="90000"/>
              </a:lnSpc>
              <a:spcBef>
                <a:spcPts val="360"/>
              </a:spcBef>
              <a:spcAft>
                <a:spcPts val="0"/>
              </a:spcAft>
              <a:buClr>
                <a:schemeClr val="hlink"/>
              </a:buClr>
              <a:buSzPct val="70000"/>
              <a:buFont typeface="Noto Sans Symbols"/>
              <a:buChar char="■"/>
            </a:pPr>
            <a:r>
              <a:rPr b="0" i="0" lang="en-US" sz="1800" u="none" cap="none" strike="noStrike">
                <a:solidFill>
                  <a:schemeClr val="lt1"/>
                </a:solidFill>
                <a:latin typeface="Tahoma"/>
                <a:ea typeface="Tahoma"/>
                <a:cs typeface="Tahoma"/>
                <a:sym typeface="Tahoma"/>
              </a:rPr>
              <a:t>Cuando un verso es llano el número de sílabas gramaticales y el número de sílabas poéticas será el mismo.</a:t>
            </a:r>
          </a:p>
          <a:p>
            <a:pPr indent="-285750" lvl="1" marL="742950" marR="0" rtl="0" algn="l">
              <a:lnSpc>
                <a:spcPct val="90000"/>
              </a:lnSpc>
              <a:spcBef>
                <a:spcPts val="400"/>
              </a:spcBef>
              <a:spcAft>
                <a:spcPts val="0"/>
              </a:spcAft>
              <a:buClr>
                <a:schemeClr val="lt1"/>
              </a:buClr>
              <a:buSzPct val="100000"/>
              <a:buFont typeface="Tahoma"/>
              <a:buChar char="–"/>
            </a:pPr>
            <a:r>
              <a:rPr b="0" i="0" lang="en-US" sz="2000" u="none" cap="none" strike="noStrike">
                <a:solidFill>
                  <a:schemeClr val="lt1"/>
                </a:solidFill>
                <a:latin typeface="Tahoma"/>
                <a:ea typeface="Tahoma"/>
                <a:cs typeface="Tahoma"/>
                <a:sym typeface="Tahoma"/>
              </a:rPr>
              <a:t>Agudo (lleva la fuerza en la última sílaba)</a:t>
            </a:r>
          </a:p>
          <a:p>
            <a:pPr indent="-228600" lvl="2" marL="1143000" marR="0" rtl="0" algn="l">
              <a:lnSpc>
                <a:spcPct val="90000"/>
              </a:lnSpc>
              <a:spcBef>
                <a:spcPts val="360"/>
              </a:spcBef>
              <a:spcAft>
                <a:spcPts val="0"/>
              </a:spcAft>
              <a:buClr>
                <a:schemeClr val="hlink"/>
              </a:buClr>
              <a:buSzPct val="70000"/>
              <a:buFont typeface="Noto Sans Symbols"/>
              <a:buChar char="■"/>
            </a:pPr>
            <a:r>
              <a:rPr b="0" i="0" lang="en-US" sz="1800" u="none" cap="none" strike="noStrike">
                <a:solidFill>
                  <a:schemeClr val="lt1"/>
                </a:solidFill>
                <a:latin typeface="Tahoma"/>
                <a:ea typeface="Tahoma"/>
                <a:cs typeface="Tahoma"/>
                <a:sym typeface="Tahoma"/>
              </a:rPr>
              <a:t>Al contar la sílabas de un verso agudo, se añade una sílaba al número de sílabas gramaticales.  La razón es que la palabra aguda, por tener el acento en la última sílaba, suena con mayor intensidad y requiere más espacio de tiempo; por eso se cuenta una sílaba más.</a:t>
            </a:r>
          </a:p>
          <a:p>
            <a:pPr indent="-285750" lvl="1" marL="742950" marR="0" rtl="0" algn="l">
              <a:lnSpc>
                <a:spcPct val="90000"/>
              </a:lnSpc>
              <a:spcBef>
                <a:spcPts val="400"/>
              </a:spcBef>
              <a:spcAft>
                <a:spcPts val="0"/>
              </a:spcAft>
              <a:buClr>
                <a:schemeClr val="lt1"/>
              </a:buClr>
              <a:buSzPct val="100000"/>
              <a:buFont typeface="Tahoma"/>
              <a:buChar char="–"/>
            </a:pPr>
            <a:r>
              <a:rPr b="0" i="0" lang="en-US" sz="2000" u="none" cap="none" strike="noStrike">
                <a:solidFill>
                  <a:schemeClr val="lt1"/>
                </a:solidFill>
                <a:latin typeface="Tahoma"/>
                <a:ea typeface="Tahoma"/>
                <a:cs typeface="Tahoma"/>
                <a:sym typeface="Tahoma"/>
              </a:rPr>
              <a:t>Esdrújulo (lleva la fuerza en la antepenúltima sílaba)</a:t>
            </a:r>
          </a:p>
          <a:p>
            <a:pPr indent="-228600" lvl="2" marL="1143000" marR="0" rtl="0" algn="l">
              <a:lnSpc>
                <a:spcPct val="90000"/>
              </a:lnSpc>
              <a:spcBef>
                <a:spcPts val="360"/>
              </a:spcBef>
              <a:spcAft>
                <a:spcPts val="0"/>
              </a:spcAft>
              <a:buClr>
                <a:schemeClr val="hlink"/>
              </a:buClr>
              <a:buSzPct val="70000"/>
              <a:buFont typeface="Noto Sans Symbols"/>
              <a:buChar char="■"/>
            </a:pPr>
            <a:r>
              <a:rPr b="0" i="0" lang="en-US" sz="1800" u="none" cap="none" strike="noStrike">
                <a:solidFill>
                  <a:schemeClr val="lt1"/>
                </a:solidFill>
                <a:latin typeface="Tahoma"/>
                <a:ea typeface="Tahoma"/>
                <a:cs typeface="Tahoma"/>
                <a:sym typeface="Tahoma"/>
              </a:rPr>
              <a:t>Si el verso es esdrújulo, se cuenta una sílaba menos porque al poner la fuerza de la voz en la antepenúltima sílaba se pronuncia más rápidamente; por esa razón se suprime una sílaba.</a:t>
            </a:r>
          </a:p>
        </p:txBody>
      </p:sp>
    </p:spTree>
  </p:cSld>
  <p:clrMapOvr>
    <a:masterClrMapping/>
  </p:clrMapOvr>
  <p:transition spd="slow">
    <p:fade/>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5" name="Shape 125"/>
        <p:cNvGrpSpPr/>
        <p:nvPr/>
      </p:nvGrpSpPr>
      <p:grpSpPr>
        <a:xfrm>
          <a:off x="0" y="0"/>
          <a:ext cx="0" cy="0"/>
          <a:chOff x="0" y="0"/>
          <a:chExt cx="0" cy="0"/>
        </a:xfrm>
      </p:grpSpPr>
      <p:sp>
        <p:nvSpPr>
          <p:cNvPr id="126" name="Shape 126"/>
          <p:cNvSpPr txBox="1"/>
          <p:nvPr>
            <p:ph type="title"/>
          </p:nvPr>
        </p:nvSpPr>
        <p:spPr>
          <a:xfrm>
            <a:off x="1066800" y="304800"/>
            <a:ext cx="7543800" cy="1371599"/>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Tahoma"/>
              <a:buNone/>
            </a:pPr>
            <a:r>
              <a:rPr b="1" i="0" lang="en-US" sz="4400" u="none" cap="none" strike="noStrike">
                <a:solidFill>
                  <a:schemeClr val="lt2"/>
                </a:solidFill>
                <a:latin typeface="Tahoma"/>
                <a:ea typeface="Tahoma"/>
                <a:cs typeface="Tahoma"/>
                <a:sym typeface="Tahoma"/>
              </a:rPr>
              <a:t>La sinalefa</a:t>
            </a:r>
          </a:p>
        </p:txBody>
      </p:sp>
      <p:sp>
        <p:nvSpPr>
          <p:cNvPr id="127" name="Shape 127"/>
          <p:cNvSpPr txBox="1"/>
          <p:nvPr>
            <p:ph idx="1" type="body"/>
          </p:nvPr>
        </p:nvSpPr>
        <p:spPr>
          <a:xfrm>
            <a:off x="1066800" y="1905000"/>
            <a:ext cx="7543800" cy="47244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hlink"/>
              </a:buClr>
              <a:buSzPct val="70000"/>
              <a:buFont typeface="Noto Sans Symbols"/>
              <a:buChar char="■"/>
            </a:pPr>
            <a:r>
              <a:rPr b="0" i="0" lang="en-US" sz="3200" u="none" cap="none" strike="noStrike">
                <a:solidFill>
                  <a:schemeClr val="lt1"/>
                </a:solidFill>
                <a:latin typeface="Tahoma"/>
                <a:ea typeface="Tahoma"/>
                <a:cs typeface="Tahoma"/>
                <a:sym typeface="Tahoma"/>
              </a:rPr>
              <a:t>Elemento de cómputo silábico que une dos vocales:  cuando una palabra termina con vocal y la siguiente empieza también con una vocal se unen y se cuenta como una sola sílaba. (¡Ojo!  Puede ocurrir lo mismo con tres vocales)</a:t>
            </a:r>
          </a:p>
          <a:p>
            <a:pPr indent="-285750" lvl="1" marL="742950" marR="0" rtl="0" algn="l">
              <a:lnSpc>
                <a:spcPct val="90000"/>
              </a:lnSpc>
              <a:spcBef>
                <a:spcPts val="560"/>
              </a:spcBef>
              <a:spcAft>
                <a:spcPts val="0"/>
              </a:spcAft>
              <a:buClr>
                <a:schemeClr val="lt1"/>
              </a:buClr>
              <a:buSzPct val="100000"/>
              <a:buFont typeface="Tahoma"/>
              <a:buChar char="–"/>
            </a:pPr>
            <a:r>
              <a:rPr b="0" i="0" lang="en-US" sz="2800" u="none" cap="none" strike="noStrike">
                <a:solidFill>
                  <a:schemeClr val="lt1"/>
                </a:solidFill>
                <a:latin typeface="Tahoma"/>
                <a:ea typeface="Tahoma"/>
                <a:cs typeface="Tahoma"/>
                <a:sym typeface="Tahoma"/>
              </a:rPr>
              <a:t>No es exclusivamente poético porque se observa fácilmente en el lenguaje hablado</a:t>
            </a:r>
          </a:p>
        </p:txBody>
      </p:sp>
    </p:spTree>
  </p:cSld>
  <p:clrMapOvr>
    <a:masterClrMapping/>
  </p:clrMapOvr>
  <p:transition spd="slow">
    <p:fade/>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1" name="Shape 131"/>
        <p:cNvGrpSpPr/>
        <p:nvPr/>
      </p:nvGrpSpPr>
      <p:grpSpPr>
        <a:xfrm>
          <a:off x="0" y="0"/>
          <a:ext cx="0" cy="0"/>
          <a:chOff x="0" y="0"/>
          <a:chExt cx="0" cy="0"/>
        </a:xfrm>
      </p:grpSpPr>
      <p:sp>
        <p:nvSpPr>
          <p:cNvPr id="132" name="Shape 132"/>
          <p:cNvSpPr txBox="1"/>
          <p:nvPr>
            <p:ph type="title"/>
          </p:nvPr>
        </p:nvSpPr>
        <p:spPr>
          <a:xfrm>
            <a:off x="1066800" y="304800"/>
            <a:ext cx="7543800" cy="1371599"/>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Tahoma"/>
              <a:buNone/>
            </a:pPr>
            <a:r>
              <a:rPr b="1" i="0" lang="en-US" sz="4400" u="none" cap="none" strike="noStrike">
                <a:solidFill>
                  <a:schemeClr val="lt2"/>
                </a:solidFill>
                <a:latin typeface="Tahoma"/>
                <a:ea typeface="Tahoma"/>
                <a:cs typeface="Tahoma"/>
                <a:sym typeface="Tahoma"/>
              </a:rPr>
              <a:t>Las licencias poéticas</a:t>
            </a:r>
          </a:p>
        </p:txBody>
      </p:sp>
      <p:sp>
        <p:nvSpPr>
          <p:cNvPr id="133" name="Shape 133"/>
          <p:cNvSpPr txBox="1"/>
          <p:nvPr>
            <p:ph idx="1" type="body"/>
          </p:nvPr>
        </p:nvSpPr>
        <p:spPr>
          <a:xfrm>
            <a:off x="1066800" y="1905000"/>
            <a:ext cx="7543800" cy="4724400"/>
          </a:xfrm>
          <a:prstGeom prst="rect">
            <a:avLst/>
          </a:prstGeom>
          <a:noFill/>
          <a:ln>
            <a:noFill/>
          </a:ln>
        </p:spPr>
        <p:txBody>
          <a:bodyPr anchorCtr="0" anchor="t" bIns="45700" lIns="91425" rIns="91425" tIns="45700">
            <a:noAutofit/>
          </a:bodyPr>
          <a:lstStyle/>
          <a:p>
            <a:pPr indent="-342900" lvl="0" marL="342900" marR="0" rtl="0" algn="l">
              <a:lnSpc>
                <a:spcPct val="80000"/>
              </a:lnSpc>
              <a:spcBef>
                <a:spcPts val="0"/>
              </a:spcBef>
              <a:spcAft>
                <a:spcPts val="0"/>
              </a:spcAft>
              <a:buClr>
                <a:schemeClr val="hlink"/>
              </a:buClr>
              <a:buSzPct val="70000"/>
              <a:buFont typeface="Noto Sans Symbols"/>
              <a:buChar char="■"/>
            </a:pPr>
            <a:r>
              <a:rPr b="0" i="0" lang="en-US" sz="2800" u="none" cap="none" strike="noStrike">
                <a:solidFill>
                  <a:schemeClr val="lt1"/>
                </a:solidFill>
                <a:latin typeface="Tahoma"/>
                <a:ea typeface="Tahoma"/>
                <a:cs typeface="Tahoma"/>
                <a:sym typeface="Tahoma"/>
              </a:rPr>
              <a:t>A fin de conservar el número de sílabas de verso, no sigue las normas del lenguaje.  Por eso, tenemos </a:t>
            </a:r>
            <a:r>
              <a:rPr b="0" i="1" lang="en-US" sz="2800" u="none" cap="none" strike="noStrike">
                <a:solidFill>
                  <a:schemeClr val="lt1"/>
                </a:solidFill>
                <a:latin typeface="Tahoma"/>
                <a:ea typeface="Tahoma"/>
                <a:cs typeface="Tahoma"/>
                <a:sym typeface="Tahoma"/>
              </a:rPr>
              <a:t>las licencias poéticas o licencias métricas</a:t>
            </a:r>
            <a:r>
              <a:rPr b="0" i="0" lang="en-US" sz="2800" u="none" cap="none" strike="noStrike">
                <a:solidFill>
                  <a:schemeClr val="lt1"/>
                </a:solidFill>
                <a:latin typeface="Tahoma"/>
                <a:ea typeface="Tahoma"/>
                <a:cs typeface="Tahoma"/>
                <a:sym typeface="Tahoma"/>
              </a:rPr>
              <a:t>.</a:t>
            </a:r>
          </a:p>
          <a:p>
            <a:pPr indent="-285750" lvl="1" marL="742950" marR="0" rtl="0" algn="l">
              <a:lnSpc>
                <a:spcPct val="80000"/>
              </a:lnSpc>
              <a:spcBef>
                <a:spcPts val="480"/>
              </a:spcBef>
              <a:spcAft>
                <a:spcPts val="0"/>
              </a:spcAft>
              <a:buClr>
                <a:schemeClr val="lt1"/>
              </a:buClr>
              <a:buSzPct val="100000"/>
              <a:buFont typeface="Tahoma"/>
              <a:buChar char="–"/>
            </a:pPr>
            <a:r>
              <a:rPr b="0" i="1" lang="en-US" sz="2400" u="none" cap="none" strike="noStrike">
                <a:solidFill>
                  <a:schemeClr val="lt1"/>
                </a:solidFill>
                <a:latin typeface="Tahoma"/>
                <a:ea typeface="Tahoma"/>
                <a:cs typeface="Tahoma"/>
                <a:sym typeface="Tahoma"/>
              </a:rPr>
              <a:t>Sinéresis</a:t>
            </a:r>
            <a:r>
              <a:rPr b="0" i="0" lang="en-US" sz="2400" u="none" cap="none" strike="noStrike">
                <a:solidFill>
                  <a:schemeClr val="lt1"/>
                </a:solidFill>
                <a:latin typeface="Tahoma"/>
                <a:ea typeface="Tahoma"/>
                <a:cs typeface="Tahoma"/>
                <a:sym typeface="Tahoma"/>
              </a:rPr>
              <a:t>.  Es el fenómeno que se produce cuando en el interior de una palabra se unen dos vocales que generalmente no forman diptongo.</a:t>
            </a:r>
          </a:p>
          <a:p>
            <a:pPr indent="-285750" lvl="1" marL="742950" marR="0" rtl="0" algn="l">
              <a:lnSpc>
                <a:spcPct val="80000"/>
              </a:lnSpc>
              <a:spcBef>
                <a:spcPts val="480"/>
              </a:spcBef>
              <a:spcAft>
                <a:spcPts val="0"/>
              </a:spcAft>
              <a:buClr>
                <a:schemeClr val="lt1"/>
              </a:buClr>
              <a:buSzPct val="100000"/>
              <a:buFont typeface="Tahoma"/>
              <a:buChar char="–"/>
            </a:pPr>
            <a:r>
              <a:rPr b="0" i="1" lang="en-US" sz="2400" u="none" cap="none" strike="noStrike">
                <a:solidFill>
                  <a:schemeClr val="lt1"/>
                </a:solidFill>
                <a:latin typeface="Tahoma"/>
                <a:ea typeface="Tahoma"/>
                <a:cs typeface="Tahoma"/>
                <a:sym typeface="Tahoma"/>
              </a:rPr>
              <a:t>Diéresis</a:t>
            </a:r>
            <a:r>
              <a:rPr b="0" i="0" lang="en-US" sz="2400" u="none" cap="none" strike="noStrike">
                <a:solidFill>
                  <a:schemeClr val="lt1"/>
                </a:solidFill>
                <a:latin typeface="Tahoma"/>
                <a:ea typeface="Tahoma"/>
                <a:cs typeface="Tahoma"/>
                <a:sym typeface="Tahoma"/>
              </a:rPr>
              <a:t>.  Es el fenómeno contrario de la sinéresis porque separa dos vocales que generalmente forman un diptongo.</a:t>
            </a:r>
          </a:p>
          <a:p>
            <a:pPr indent="-285750" lvl="1" marL="742950" marR="0" rtl="0" algn="l">
              <a:lnSpc>
                <a:spcPct val="80000"/>
              </a:lnSpc>
              <a:spcBef>
                <a:spcPts val="480"/>
              </a:spcBef>
              <a:spcAft>
                <a:spcPts val="0"/>
              </a:spcAft>
              <a:buClr>
                <a:schemeClr val="lt1"/>
              </a:buClr>
              <a:buSzPct val="100000"/>
              <a:buFont typeface="Tahoma"/>
              <a:buChar char="–"/>
            </a:pPr>
            <a:r>
              <a:rPr b="0" i="1" lang="en-US" sz="2400" u="none" cap="none" strike="noStrike">
                <a:solidFill>
                  <a:schemeClr val="lt1"/>
                </a:solidFill>
                <a:latin typeface="Tahoma"/>
                <a:ea typeface="Tahoma"/>
                <a:cs typeface="Tahoma"/>
                <a:sym typeface="Tahoma"/>
              </a:rPr>
              <a:t>Hiato.  </a:t>
            </a:r>
            <a:r>
              <a:rPr b="0" i="0" lang="en-US" sz="2400" u="none" cap="none" strike="noStrike">
                <a:solidFill>
                  <a:schemeClr val="lt1"/>
                </a:solidFill>
                <a:latin typeface="Tahoma"/>
                <a:ea typeface="Tahoma"/>
                <a:cs typeface="Tahoma"/>
                <a:sym typeface="Tahoma"/>
              </a:rPr>
              <a:t>Es el contrario de la sinalefa porque consiste en pronunciar separadamente dos vocales que deberían pronunciarse juntas por la sinalefa.</a:t>
            </a:r>
          </a:p>
        </p:txBody>
      </p:sp>
    </p:spTree>
  </p:cSld>
  <p:clrMapOvr>
    <a:masterClrMapping/>
  </p:clrMapOvr>
  <p:transition spd="slow">
    <p:fade/>
  </p:transition>
</p:sld>
</file>

<file path=ppt/theme/theme1.xml><?xml version="1.0" encoding="utf-8"?>
<a:theme xmlns:a="http://schemas.openxmlformats.org/drawingml/2006/main" xmlns:r="http://schemas.openxmlformats.org/officeDocument/2006/relationships" name="Shimmer">
  <a:themeElements>
    <a:clrScheme name="Shimmer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1_Shimmer">
  <a:themeElements>
    <a:clrScheme name="Shimmer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